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6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6" r:id="rId16"/>
    <p:sldId id="276" r:id="rId17"/>
    <p:sldId id="274" r:id="rId18"/>
    <p:sldId id="275" r:id="rId19"/>
    <p:sldId id="271" r:id="rId20"/>
    <p:sldId id="277" r:id="rId21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7F7F7F"/>
    <a:srgbClr val="A6A6A6"/>
    <a:srgbClr val="BFBFBF"/>
    <a:srgbClr val="4472C4"/>
    <a:srgbClr val="002A7E"/>
    <a:srgbClr val="ED7D31"/>
    <a:srgbClr val="00B0F0"/>
    <a:srgbClr val="BC5610"/>
    <a:srgbClr val="F19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dPt>
            <c:idx val="0"/>
            <c:bubble3D val="0"/>
            <c:spPr>
              <a:solidFill>
                <a:srgbClr val="0033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C89-4389-B61D-4C42E77B745C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C89-4389-B61D-4C42E77B745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89-4389-B61D-4C42E77B74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dPt>
            <c:idx val="0"/>
            <c:bubble3D val="0"/>
            <c:spPr>
              <a:solidFill>
                <a:srgbClr val="0033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2E-4E8F-AE04-A2FA3C373262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2E-4E8F-AE04-A2FA3C373262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2E-4E8F-AE04-A2FA3C3732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dPt>
            <c:idx val="0"/>
            <c:bubble3D val="0"/>
            <c:spPr>
              <a:solidFill>
                <a:srgbClr val="0033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0C-43DE-801C-441E52805D81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0C-43DE-801C-441E52805D81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0C-43DE-801C-441E52805D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E6-44DD-8C3D-770F614C05E0}"/>
              </c:ext>
            </c:extLst>
          </c:dPt>
          <c:dPt>
            <c:idx val="1"/>
            <c:bubble3D val="0"/>
            <c:explosion val="5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90E6-44DD-8C3D-770F614C05E0}"/>
              </c:ext>
            </c:extLst>
          </c:dPt>
          <c:dPt>
            <c:idx val="2"/>
            <c:bubble3D val="0"/>
            <c:explosion val="9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E6-44DD-8C3D-770F614C05E0}"/>
              </c:ext>
            </c:extLst>
          </c:dPt>
          <c:dPt>
            <c:idx val="3"/>
            <c:bubble3D val="0"/>
            <c:explosion val="2"/>
            <c:spPr>
              <a:solidFill>
                <a:srgbClr val="0033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90E6-44DD-8C3D-770F614C05E0}"/>
              </c:ext>
            </c:extLst>
          </c:dPt>
          <c:cat>
            <c:strRef>
              <c:f>Sheet1!$A$2:$A$5</c:f>
              <c:strCache>
                <c:ptCount val="4"/>
                <c:pt idx="0">
                  <c:v>1st</c:v>
                </c:pt>
                <c:pt idx="1">
                  <c:v>2nd</c:v>
                </c:pt>
                <c:pt idx="2">
                  <c:v>3rd</c:v>
                </c:pt>
                <c:pt idx="3">
                  <c:v>4th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15</c:v>
                </c:pt>
                <c:pt idx="2">
                  <c:v>10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E6-44DD-8C3D-770F614C05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747694732353303"/>
          <c:y val="0.23964581382179762"/>
          <c:w val="0.16820268825924783"/>
          <c:h val="0.545303558826650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50" baseline="0">
              <a:solidFill>
                <a:schemeClr val="tx1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868157513330322E-2"/>
          <c:y val="0.13662679762993823"/>
          <c:w val="0.86944474587261844"/>
          <c:h val="0.72500304404763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0CE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2A0-4889-842A-A8BBADAF58EF}"/>
              </c:ext>
            </c:extLst>
          </c:dPt>
          <c:dPt>
            <c:idx val="1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2A0-4889-842A-A8BBADAF58EF}"/>
              </c:ext>
            </c:extLst>
          </c:dPt>
          <c:dPt>
            <c:idx val="2"/>
            <c:invertIfNegative val="0"/>
            <c:bubble3D val="0"/>
            <c:spPr>
              <a:solidFill>
                <a:srgbClr val="0033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2A0-4889-842A-A8BBADAF58EF}"/>
              </c:ext>
            </c:extLst>
          </c:dPt>
          <c:dPt>
            <c:idx val="3"/>
            <c:invertIfNegative val="0"/>
            <c:bubble3D val="0"/>
            <c:spPr>
              <a:solidFill>
                <a:srgbClr val="4472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A2A0-4889-842A-A8BBADAF58EF}"/>
              </c:ext>
            </c:extLst>
          </c:dPt>
          <c:dPt>
            <c:idx val="4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2A0-4889-842A-A8BBADAF58EF}"/>
              </c:ext>
            </c:extLst>
          </c:dPt>
          <c:dPt>
            <c:idx val="5"/>
            <c:invertIfNegative val="0"/>
            <c:bubble3D val="0"/>
            <c:spPr>
              <a:solidFill>
                <a:srgbClr val="0033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2A0-4889-842A-A8BBADAF58EF}"/>
              </c:ext>
            </c:extLst>
          </c:dPt>
          <c:cat>
            <c:numRef>
              <c:f>Sheet1!$A$2:$A$7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20</c:v>
                </c:pt>
                <c:pt idx="1">
                  <c:v>60</c:v>
                </c:pt>
                <c:pt idx="2">
                  <c:v>40</c:v>
                </c:pt>
                <c:pt idx="3">
                  <c:v>65</c:v>
                </c:pt>
                <c:pt idx="4">
                  <c:v>100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A0-4889-842A-A8BBADAF5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5"/>
        <c:axId val="126589616"/>
        <c:axId val="126582128"/>
      </c:barChart>
      <c:catAx>
        <c:axId val="126589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defRPr>
            </a:pPr>
            <a:endParaRPr lang="th-TH"/>
          </a:p>
        </c:txPr>
        <c:crossAx val="126582128"/>
        <c:crosses val="autoZero"/>
        <c:auto val="1"/>
        <c:lblAlgn val="ctr"/>
        <c:lblOffset val="100"/>
        <c:noMultiLvlLbl val="0"/>
      </c:catAx>
      <c:valAx>
        <c:axId val="126582128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0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defRPr>
            </a:pPr>
            <a:endParaRPr lang="th-TH"/>
          </a:p>
        </c:txPr>
        <c:crossAx val="12658961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ล้านคน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A3C-4740-8AE5-5304F9A7FC2D}"/>
              </c:ext>
            </c:extLst>
          </c:dPt>
          <c:dPt>
            <c:idx val="1"/>
            <c:invertIfNegative val="0"/>
            <c:bubble3D val="0"/>
            <c:spPr>
              <a:solidFill>
                <a:srgbClr val="7F7F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0A3C-4740-8AE5-5304F9A7FC2D}"/>
              </c:ext>
            </c:extLst>
          </c:dPt>
          <c:dPt>
            <c:idx val="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A3C-4740-8AE5-5304F9A7FC2D}"/>
              </c:ext>
            </c:extLst>
          </c:dPt>
          <c:dPt>
            <c:idx val="3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A3C-4740-8AE5-5304F9A7FC2D}"/>
              </c:ext>
            </c:extLst>
          </c:dPt>
          <c:dPt>
            <c:idx val="4"/>
            <c:invertIfNegative val="0"/>
            <c:bubble3D val="0"/>
            <c:spPr>
              <a:solidFill>
                <a:srgbClr val="BC561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A3C-4740-8AE5-5304F9A7FC2D}"/>
              </c:ext>
            </c:extLst>
          </c:dPt>
          <c:dPt>
            <c:idx val="5"/>
            <c:invertIfNegative val="0"/>
            <c:bubble3D val="0"/>
            <c:spPr>
              <a:solidFill>
                <a:srgbClr val="002A7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0A3C-4740-8AE5-5304F9A7FC2D}"/>
              </c:ext>
            </c:extLst>
          </c:dPt>
          <c:dPt>
            <c:idx val="6"/>
            <c:invertIfNegative val="0"/>
            <c:bubble3D val="0"/>
            <c:spPr>
              <a:solidFill>
                <a:srgbClr val="4472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0A3C-4740-8AE5-5304F9A7FC2D}"/>
              </c:ext>
            </c:extLst>
          </c:dPt>
          <c:dPt>
            <c:idx val="7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A3C-4740-8AE5-5304F9A7FC2D}"/>
              </c:ext>
            </c:extLst>
          </c:dPt>
          <c:dPt>
            <c:idx val="8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A3C-4740-8AE5-5304F9A7FC2D}"/>
              </c:ext>
            </c:extLst>
          </c:dPt>
          <c:dPt>
            <c:idx val="9"/>
            <c:invertIfNegative val="0"/>
            <c:bubble3D val="0"/>
            <c:spPr>
              <a:solidFill>
                <a:srgbClr val="0033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A3C-4740-8AE5-5304F9A7FC2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ED7D31"/>
                      </a:solidFill>
                      <a:latin typeface="DB BrandVoice X" panose="02000506090000020004" pitchFamily="2" charset="-34"/>
                      <a:ea typeface="+mn-ea"/>
                      <a:cs typeface="DB BrandVoice X" panose="02000506090000020004" pitchFamily="2" charset="-34"/>
                    </a:defRPr>
                  </a:pPr>
                  <a:endParaRPr lang="th-T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A3C-4740-8AE5-5304F9A7FC2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7F7F7F"/>
                      </a:solidFill>
                      <a:latin typeface="DB BrandVoice X" panose="02000506090000020004" pitchFamily="2" charset="-34"/>
                      <a:ea typeface="+mn-ea"/>
                      <a:cs typeface="DB BrandVoice X" panose="02000506090000020004" pitchFamily="2" charset="-34"/>
                    </a:defRPr>
                  </a:pPr>
                  <a:endParaRPr lang="th-T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0A3C-4740-8AE5-5304F9A7FC2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A6A6A6"/>
                      </a:solidFill>
                      <a:latin typeface="DB BrandVoice X" panose="02000506090000020004" pitchFamily="2" charset="-34"/>
                      <a:ea typeface="+mn-ea"/>
                      <a:cs typeface="DB BrandVoice X" panose="02000506090000020004" pitchFamily="2" charset="-34"/>
                    </a:defRPr>
                  </a:pPr>
                  <a:endParaRPr lang="th-T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0A3C-4740-8AE5-5304F9A7FC2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BFBFBF"/>
                      </a:solidFill>
                      <a:latin typeface="DB BrandVoice X" panose="02000506090000020004" pitchFamily="2" charset="-34"/>
                      <a:ea typeface="+mn-ea"/>
                      <a:cs typeface="DB BrandVoice X" panose="02000506090000020004" pitchFamily="2" charset="-34"/>
                    </a:defRPr>
                  </a:pPr>
                  <a:endParaRPr lang="th-T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0A3C-4740-8AE5-5304F9A7FC2D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002A7E"/>
                      </a:solidFill>
                      <a:latin typeface="DB BrandVoice X" panose="02000506090000020004" pitchFamily="2" charset="-34"/>
                      <a:ea typeface="+mn-ea"/>
                      <a:cs typeface="DB BrandVoice X" panose="02000506090000020004" pitchFamily="2" charset="-34"/>
                    </a:defRPr>
                  </a:pPr>
                  <a:endParaRPr lang="th-T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0A3C-4740-8AE5-5304F9A7FC2D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4472C4"/>
                      </a:solidFill>
                      <a:latin typeface="DB BrandVoice X" panose="02000506090000020004" pitchFamily="2" charset="-34"/>
                      <a:ea typeface="+mn-ea"/>
                      <a:cs typeface="DB BrandVoice X" panose="02000506090000020004" pitchFamily="2" charset="-34"/>
                    </a:defRPr>
                  </a:pPr>
                  <a:endParaRPr lang="th-T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0A3C-4740-8AE5-5304F9A7FC2D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ED7D31"/>
                      </a:solidFill>
                      <a:latin typeface="DB BrandVoice X" panose="02000506090000020004" pitchFamily="2" charset="-34"/>
                      <a:ea typeface="+mn-ea"/>
                      <a:cs typeface="DB BrandVoice X" panose="02000506090000020004" pitchFamily="2" charset="-34"/>
                    </a:defRPr>
                  </a:pPr>
                  <a:endParaRPr lang="th-T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0A3C-4740-8AE5-5304F9A7FC2D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003399"/>
                      </a:solidFill>
                      <a:latin typeface="DB BrandVoice X" panose="02000506090000020004" pitchFamily="2" charset="-34"/>
                      <a:ea typeface="+mn-ea"/>
                      <a:cs typeface="DB BrandVoice X" panose="02000506090000020004" pitchFamily="2" charset="-34"/>
                    </a:defRPr>
                  </a:pPr>
                  <a:endParaRPr lang="th-T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0A3C-4740-8AE5-5304F9A7FC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DB BrandVoice X" panose="02000506090000020004" pitchFamily="2" charset="-34"/>
                    <a:ea typeface="+mn-ea"/>
                    <a:cs typeface="DB BrandVoice X" panose="02000506090000020004" pitchFamily="2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THAILAND</c:v>
                </c:pt>
                <c:pt idx="1">
                  <c:v>LAOS</c:v>
                </c:pt>
                <c:pt idx="2">
                  <c:v>CAMBODIA</c:v>
                </c:pt>
                <c:pt idx="3">
                  <c:v>VIETNAM</c:v>
                </c:pt>
                <c:pt idx="4">
                  <c:v>MYANMAR</c:v>
                </c:pt>
                <c:pt idx="5">
                  <c:v>PHILIPINES</c:v>
                </c:pt>
                <c:pt idx="6">
                  <c:v>MALAYSIA</c:v>
                </c:pt>
                <c:pt idx="7">
                  <c:v>SINGAPORE</c:v>
                </c:pt>
                <c:pt idx="8">
                  <c:v>BRUNEI</c:v>
                </c:pt>
                <c:pt idx="9">
                  <c:v>INDONESIA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69</c:v>
                </c:pt>
                <c:pt idx="1">
                  <c:v>6</c:v>
                </c:pt>
                <c:pt idx="2">
                  <c:v>15</c:v>
                </c:pt>
                <c:pt idx="3">
                  <c:v>87</c:v>
                </c:pt>
                <c:pt idx="4">
                  <c:v>54</c:v>
                </c:pt>
                <c:pt idx="5">
                  <c:v>95</c:v>
                </c:pt>
                <c:pt idx="6">
                  <c:v>28</c:v>
                </c:pt>
                <c:pt idx="7">
                  <c:v>5</c:v>
                </c:pt>
                <c:pt idx="8">
                  <c:v>0.4</c:v>
                </c:pt>
                <c:pt idx="9">
                  <c:v>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3C-4740-8AE5-5304F9A7FC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44067680"/>
        <c:axId val="244071424"/>
      </c:barChart>
      <c:catAx>
        <c:axId val="244067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50" baseline="0">
                <a:solidFill>
                  <a:schemeClr val="tx1"/>
                </a:solidFill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defRPr>
            </a:pPr>
            <a:endParaRPr lang="th-TH"/>
          </a:p>
        </c:txPr>
        <c:crossAx val="244071424"/>
        <c:crosses val="autoZero"/>
        <c:auto val="1"/>
        <c:lblAlgn val="ctr"/>
        <c:lblOffset val="100"/>
        <c:noMultiLvlLbl val="0"/>
      </c:catAx>
      <c:valAx>
        <c:axId val="244071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defRPr>
            </a:pPr>
            <a:endParaRPr lang="th-TH"/>
          </a:p>
        </c:txPr>
        <c:crossAx val="24406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CAE874A-88FD-42F9-A9BB-0A33FC586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6F735AF8-C33D-4FE0-984C-2F7E58C0F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234937F-6C47-4CA7-B420-4BD3B40C4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A1D15-D2EB-4171-ABC0-4C497E2FEB5E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6C0D1CD-3BCC-4D2A-9859-85FB151D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99B74EA-D232-418F-844F-2CB463E42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5C89-0570-4E2B-86FA-F758156E6D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3310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2EB54CA-4A54-4F4F-9D05-67FA2F311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43A54A4-370E-4094-966C-A0A66EF7E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4D280C9-0E9F-4175-983E-DFF2901B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A1D15-D2EB-4171-ABC0-4C497E2FEB5E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D18D20A-5177-46FE-AC5C-522E08E27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58EABE0-05FC-49B6-83F0-237591A72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5C89-0570-4E2B-86FA-F758156E6D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549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9D919616-305E-4411-8674-A846CA4D4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72A2C895-3C5A-44C3-85C8-1618046AD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D4CDA07-7AF9-41F6-902F-1545F735D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A1D15-D2EB-4171-ABC0-4C497E2FEB5E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0777277-6678-45F4-B7D7-82AE0137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F1CCBF7-2017-43F8-B451-FAC3C69F3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5C89-0570-4E2B-86FA-F758156E6D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1002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61A2738-CCAD-4C82-8C0F-45915FA7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6D8EF6A-5B88-4BBF-91E0-458D6B4FD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CD37891-763F-416A-8BFB-14B64E06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A1D15-D2EB-4171-ABC0-4C497E2FEB5E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379B0BC-5760-4FB0-95C4-5A48C7B1F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F22F57B-3DE8-42A6-A767-0A2AD272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5C89-0570-4E2B-86FA-F758156E6D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956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B74EC56-8C5A-47D8-A456-CCDFAF908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F4BBC03A-584E-4A29-80B8-B0794FFFC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440A2D4-A466-4EF7-AFA1-FA16914F5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A1D15-D2EB-4171-ABC0-4C497E2FEB5E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D2C4C6B-C2F7-4682-B3C0-4D86B676F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C07D566-9039-4D9D-A83F-55BF3AB40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5C89-0570-4E2B-86FA-F758156E6D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421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DBF271D-3350-4F68-80BF-55BE40BE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91C3DD9-E214-4F9A-8EC5-576EF3D5C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058DEDB7-27D1-40F8-9D5E-1F57428EF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2BB001A5-0226-4A29-918C-9918B77D3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A1D15-D2EB-4171-ABC0-4C497E2FEB5E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06C66958-954E-409B-80DF-FA50F0ED6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7C3F2315-5FC6-4336-A7D4-44B5B60D7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5C89-0570-4E2B-86FA-F758156E6D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6896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FD78206-8AAA-47F1-9224-BDC35576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988AA576-98FF-481D-8F1E-9BD22AC1A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D6B2413B-E2B4-423F-AA43-602E8D1F6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E185CB6F-29C9-4DB4-AFF3-F55DFB0D3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C95C81A8-795E-4C46-8454-9B7BB5689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E4E8DD22-02BA-4F51-91B5-BB29E3140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A1D15-D2EB-4171-ABC0-4C497E2FEB5E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07DCDB6F-DD30-4A71-A53C-1A97A288A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A02AC927-AA52-4145-BA8A-BD485CA4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5C89-0570-4E2B-86FA-F758156E6D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445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40D552D-1F75-407B-9ED9-00D610363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2D266951-1B1C-44FA-8D29-332DE41E0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A1D15-D2EB-4171-ABC0-4C497E2FEB5E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DBDFA19D-4061-41FC-8810-FF6FE58A9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3F04D610-194E-400D-9213-0ED23C67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5C89-0570-4E2B-86FA-F758156E6D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0464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113C5B80-FCD4-4EDF-B24A-26C544FDF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A1D15-D2EB-4171-ABC0-4C497E2FEB5E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E3A4CF9F-0C1D-440A-B8D6-CA1B32796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34BAD3D-0F1C-420A-BC33-B61F95AD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5C89-0570-4E2B-86FA-F758156E6D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3949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F49780D-E777-4AB7-AEB4-FDDB44CAF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36FC376-32B6-4A8B-9901-27AE4D738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1C1987C-5D77-47FD-BC1A-DBCE82588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7F0920A-6957-44E2-A852-56CE49D89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A1D15-D2EB-4171-ABC0-4C497E2FEB5E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A2EC103A-7CB0-410E-A26E-A57EBE34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5ED12D4-17EC-451B-B867-4B69F2DB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5C89-0570-4E2B-86FA-F758156E6D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08798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F44E6FB-56A9-4A18-8667-EDE4F457D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ADDB179A-D46C-4D82-BDA0-21F55CA93B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06029ADF-DB27-41E3-AB23-6ECB206E5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65F00A4-992D-457A-AFAA-BD84BFD60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A1D15-D2EB-4171-ABC0-4C497E2FEB5E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406D4B4-6F86-4354-8ED6-D500D400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92EFFAE-6523-45AB-9A37-3F63E40A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5C89-0570-4E2B-86FA-F758156E6D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3475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2BFA0A85-5955-41F1-AB8C-E3D329935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C821420-BEA0-4606-B930-F6EC76D55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49DEC89-3C4A-429A-AE54-CD6BD084B4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A1D15-D2EB-4171-ABC0-4C497E2FEB5E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9275AB9-395F-4E73-805E-3B571D3118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05D7042-E62F-436E-8DFF-65345FA94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E5C89-0570-4E2B-86FA-F758156E6D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816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jpg"/><Relationship Id="rId4" Type="http://schemas.openxmlformats.org/officeDocument/2006/relationships/image" Target="../media/image3.jp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image" Target="../media/image56.svg"/><Relationship Id="rId21" Type="http://schemas.openxmlformats.org/officeDocument/2006/relationships/image" Target="../media/image74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18" Type="http://schemas.openxmlformats.org/officeDocument/2006/relationships/image" Target="../media/image97.png"/><Relationship Id="rId3" Type="http://schemas.openxmlformats.org/officeDocument/2006/relationships/image" Target="../media/image38.svg"/><Relationship Id="rId7" Type="http://schemas.openxmlformats.org/officeDocument/2006/relationships/image" Target="../media/image86.svg"/><Relationship Id="rId12" Type="http://schemas.openxmlformats.org/officeDocument/2006/relationships/image" Target="../media/image91.png"/><Relationship Id="rId17" Type="http://schemas.openxmlformats.org/officeDocument/2006/relationships/image" Target="../media/image96.svg"/><Relationship Id="rId2" Type="http://schemas.openxmlformats.org/officeDocument/2006/relationships/image" Target="../media/image37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5" Type="http://schemas.openxmlformats.org/officeDocument/2006/relationships/image" Target="../media/image94.svg"/><Relationship Id="rId10" Type="http://schemas.openxmlformats.org/officeDocument/2006/relationships/image" Target="../media/image89.png"/><Relationship Id="rId19" Type="http://schemas.openxmlformats.org/officeDocument/2006/relationships/image" Target="../media/image98.svg"/><Relationship Id="rId4" Type="http://schemas.openxmlformats.org/officeDocument/2006/relationships/image" Target="../media/image83.png"/><Relationship Id="rId9" Type="http://schemas.openxmlformats.org/officeDocument/2006/relationships/image" Target="../media/image88.svg"/><Relationship Id="rId1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9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1.sv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08.sv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7.png"/><Relationship Id="rId18" Type="http://schemas.openxmlformats.org/officeDocument/2006/relationships/image" Target="../media/image122.svg"/><Relationship Id="rId3" Type="http://schemas.openxmlformats.org/officeDocument/2006/relationships/image" Target="../media/image2.sv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17" Type="http://schemas.openxmlformats.org/officeDocument/2006/relationships/image" Target="../media/image121.png"/><Relationship Id="rId2" Type="http://schemas.openxmlformats.org/officeDocument/2006/relationships/image" Target="../media/image1.png"/><Relationship Id="rId16" Type="http://schemas.openxmlformats.org/officeDocument/2006/relationships/image" Target="../media/image12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sv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svg"/><Relationship Id="rId4" Type="http://schemas.openxmlformats.org/officeDocument/2006/relationships/image" Target="../media/image3.jpg"/><Relationship Id="rId9" Type="http://schemas.openxmlformats.org/officeDocument/2006/relationships/image" Target="../media/image113.png"/><Relationship Id="rId14" Type="http://schemas.openxmlformats.org/officeDocument/2006/relationships/image" Target="../media/image11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svg"/><Relationship Id="rId3" Type="http://schemas.openxmlformats.org/officeDocument/2006/relationships/image" Target="../media/image124.svg"/><Relationship Id="rId7" Type="http://schemas.openxmlformats.org/officeDocument/2006/relationships/image" Target="../media/image128.svg"/><Relationship Id="rId12" Type="http://schemas.openxmlformats.org/officeDocument/2006/relationships/image" Target="../media/image133.png"/><Relationship Id="rId17" Type="http://schemas.openxmlformats.org/officeDocument/2006/relationships/image" Target="../media/image53.svg"/><Relationship Id="rId2" Type="http://schemas.openxmlformats.org/officeDocument/2006/relationships/image" Target="../media/image123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svg"/><Relationship Id="rId5" Type="http://schemas.openxmlformats.org/officeDocument/2006/relationships/image" Target="../media/image126.svg"/><Relationship Id="rId15" Type="http://schemas.openxmlformats.org/officeDocument/2006/relationships/image" Target="../media/image136.sv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svg"/><Relationship Id="rId14" Type="http://schemas.openxmlformats.org/officeDocument/2006/relationships/image" Target="../media/image135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9.png"/><Relationship Id="rId21" Type="http://schemas.openxmlformats.org/officeDocument/2006/relationships/image" Target="../media/image154.svg"/><Relationship Id="rId42" Type="http://schemas.openxmlformats.org/officeDocument/2006/relationships/image" Target="../media/image175.png"/><Relationship Id="rId47" Type="http://schemas.openxmlformats.org/officeDocument/2006/relationships/image" Target="../media/image180.svg"/><Relationship Id="rId63" Type="http://schemas.openxmlformats.org/officeDocument/2006/relationships/image" Target="../media/image196.svg"/><Relationship Id="rId68" Type="http://schemas.openxmlformats.org/officeDocument/2006/relationships/image" Target="../media/image201.png"/><Relationship Id="rId84" Type="http://schemas.openxmlformats.org/officeDocument/2006/relationships/image" Target="../media/image217.png"/><Relationship Id="rId89" Type="http://schemas.openxmlformats.org/officeDocument/2006/relationships/image" Target="../media/image222.svg"/><Relationship Id="rId16" Type="http://schemas.openxmlformats.org/officeDocument/2006/relationships/image" Target="../media/image149.png"/><Relationship Id="rId11" Type="http://schemas.openxmlformats.org/officeDocument/2006/relationships/image" Target="../media/image144.svg"/><Relationship Id="rId32" Type="http://schemas.openxmlformats.org/officeDocument/2006/relationships/image" Target="../media/image165.png"/><Relationship Id="rId37" Type="http://schemas.openxmlformats.org/officeDocument/2006/relationships/image" Target="../media/image170.svg"/><Relationship Id="rId53" Type="http://schemas.openxmlformats.org/officeDocument/2006/relationships/image" Target="../media/image186.svg"/><Relationship Id="rId58" Type="http://schemas.openxmlformats.org/officeDocument/2006/relationships/image" Target="../media/image191.png"/><Relationship Id="rId74" Type="http://schemas.openxmlformats.org/officeDocument/2006/relationships/image" Target="../media/image207.png"/><Relationship Id="rId79" Type="http://schemas.openxmlformats.org/officeDocument/2006/relationships/image" Target="../media/image212.svg"/><Relationship Id="rId5" Type="http://schemas.openxmlformats.org/officeDocument/2006/relationships/image" Target="../media/image138.svg"/><Relationship Id="rId90" Type="http://schemas.openxmlformats.org/officeDocument/2006/relationships/image" Target="../media/image223.png"/><Relationship Id="rId22" Type="http://schemas.openxmlformats.org/officeDocument/2006/relationships/image" Target="../media/image155.png"/><Relationship Id="rId27" Type="http://schemas.openxmlformats.org/officeDocument/2006/relationships/image" Target="../media/image160.svg"/><Relationship Id="rId43" Type="http://schemas.openxmlformats.org/officeDocument/2006/relationships/image" Target="../media/image176.svg"/><Relationship Id="rId48" Type="http://schemas.openxmlformats.org/officeDocument/2006/relationships/image" Target="../media/image181.png"/><Relationship Id="rId64" Type="http://schemas.openxmlformats.org/officeDocument/2006/relationships/image" Target="../media/image197.png"/><Relationship Id="rId69" Type="http://schemas.openxmlformats.org/officeDocument/2006/relationships/image" Target="../media/image202.svg"/><Relationship Id="rId8" Type="http://schemas.openxmlformats.org/officeDocument/2006/relationships/image" Target="../media/image141.png"/><Relationship Id="rId51" Type="http://schemas.openxmlformats.org/officeDocument/2006/relationships/image" Target="../media/image184.svg"/><Relationship Id="rId72" Type="http://schemas.openxmlformats.org/officeDocument/2006/relationships/image" Target="../media/image205.png"/><Relationship Id="rId80" Type="http://schemas.openxmlformats.org/officeDocument/2006/relationships/image" Target="../media/image213.png"/><Relationship Id="rId85" Type="http://schemas.openxmlformats.org/officeDocument/2006/relationships/image" Target="../media/image218.svg"/><Relationship Id="rId93" Type="http://schemas.openxmlformats.org/officeDocument/2006/relationships/image" Target="../media/image226.svg"/><Relationship Id="rId3" Type="http://schemas.openxmlformats.org/officeDocument/2006/relationships/image" Target="../media/image2.svg"/><Relationship Id="rId12" Type="http://schemas.openxmlformats.org/officeDocument/2006/relationships/image" Target="../media/image145.png"/><Relationship Id="rId17" Type="http://schemas.openxmlformats.org/officeDocument/2006/relationships/image" Target="../media/image150.svg"/><Relationship Id="rId25" Type="http://schemas.openxmlformats.org/officeDocument/2006/relationships/image" Target="../media/image158.svg"/><Relationship Id="rId33" Type="http://schemas.openxmlformats.org/officeDocument/2006/relationships/image" Target="../media/image166.svg"/><Relationship Id="rId38" Type="http://schemas.openxmlformats.org/officeDocument/2006/relationships/image" Target="../media/image171.png"/><Relationship Id="rId46" Type="http://schemas.openxmlformats.org/officeDocument/2006/relationships/image" Target="../media/image179.png"/><Relationship Id="rId59" Type="http://schemas.openxmlformats.org/officeDocument/2006/relationships/image" Target="../media/image192.svg"/><Relationship Id="rId67" Type="http://schemas.openxmlformats.org/officeDocument/2006/relationships/image" Target="../media/image200.svg"/><Relationship Id="rId20" Type="http://schemas.openxmlformats.org/officeDocument/2006/relationships/image" Target="../media/image153.png"/><Relationship Id="rId41" Type="http://schemas.openxmlformats.org/officeDocument/2006/relationships/image" Target="../media/image174.svg"/><Relationship Id="rId54" Type="http://schemas.openxmlformats.org/officeDocument/2006/relationships/image" Target="../media/image187.png"/><Relationship Id="rId62" Type="http://schemas.openxmlformats.org/officeDocument/2006/relationships/image" Target="../media/image195.png"/><Relationship Id="rId70" Type="http://schemas.openxmlformats.org/officeDocument/2006/relationships/image" Target="../media/image203.png"/><Relationship Id="rId75" Type="http://schemas.openxmlformats.org/officeDocument/2006/relationships/image" Target="../media/image208.svg"/><Relationship Id="rId83" Type="http://schemas.openxmlformats.org/officeDocument/2006/relationships/image" Target="../media/image216.svg"/><Relationship Id="rId88" Type="http://schemas.openxmlformats.org/officeDocument/2006/relationships/image" Target="../media/image221.png"/><Relationship Id="rId91" Type="http://schemas.openxmlformats.org/officeDocument/2006/relationships/image" Target="../media/image2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5" Type="http://schemas.openxmlformats.org/officeDocument/2006/relationships/image" Target="../media/image148.svg"/><Relationship Id="rId23" Type="http://schemas.openxmlformats.org/officeDocument/2006/relationships/image" Target="../media/image156.svg"/><Relationship Id="rId28" Type="http://schemas.openxmlformats.org/officeDocument/2006/relationships/image" Target="../media/image161.png"/><Relationship Id="rId36" Type="http://schemas.openxmlformats.org/officeDocument/2006/relationships/image" Target="../media/image169.png"/><Relationship Id="rId49" Type="http://schemas.openxmlformats.org/officeDocument/2006/relationships/image" Target="../media/image182.svg"/><Relationship Id="rId57" Type="http://schemas.openxmlformats.org/officeDocument/2006/relationships/image" Target="../media/image190.svg"/><Relationship Id="rId10" Type="http://schemas.openxmlformats.org/officeDocument/2006/relationships/image" Target="../media/image143.png"/><Relationship Id="rId31" Type="http://schemas.openxmlformats.org/officeDocument/2006/relationships/image" Target="../media/image164.svg"/><Relationship Id="rId44" Type="http://schemas.openxmlformats.org/officeDocument/2006/relationships/image" Target="../media/image177.png"/><Relationship Id="rId52" Type="http://schemas.openxmlformats.org/officeDocument/2006/relationships/image" Target="../media/image185.png"/><Relationship Id="rId60" Type="http://schemas.openxmlformats.org/officeDocument/2006/relationships/image" Target="../media/image193.png"/><Relationship Id="rId65" Type="http://schemas.openxmlformats.org/officeDocument/2006/relationships/image" Target="../media/image198.svg"/><Relationship Id="rId73" Type="http://schemas.openxmlformats.org/officeDocument/2006/relationships/image" Target="../media/image206.svg"/><Relationship Id="rId78" Type="http://schemas.openxmlformats.org/officeDocument/2006/relationships/image" Target="../media/image211.png"/><Relationship Id="rId81" Type="http://schemas.openxmlformats.org/officeDocument/2006/relationships/image" Target="../media/image214.svg"/><Relationship Id="rId86" Type="http://schemas.openxmlformats.org/officeDocument/2006/relationships/image" Target="../media/image219.png"/><Relationship Id="rId4" Type="http://schemas.openxmlformats.org/officeDocument/2006/relationships/image" Target="../media/image137.png"/><Relationship Id="rId9" Type="http://schemas.openxmlformats.org/officeDocument/2006/relationships/image" Target="../media/image142.svg"/><Relationship Id="rId13" Type="http://schemas.openxmlformats.org/officeDocument/2006/relationships/image" Target="../media/image146.svg"/><Relationship Id="rId18" Type="http://schemas.openxmlformats.org/officeDocument/2006/relationships/image" Target="../media/image151.png"/><Relationship Id="rId39" Type="http://schemas.openxmlformats.org/officeDocument/2006/relationships/image" Target="../media/image172.svg"/><Relationship Id="rId34" Type="http://schemas.openxmlformats.org/officeDocument/2006/relationships/image" Target="../media/image167.png"/><Relationship Id="rId50" Type="http://schemas.openxmlformats.org/officeDocument/2006/relationships/image" Target="../media/image183.png"/><Relationship Id="rId55" Type="http://schemas.openxmlformats.org/officeDocument/2006/relationships/image" Target="../media/image188.svg"/><Relationship Id="rId76" Type="http://schemas.openxmlformats.org/officeDocument/2006/relationships/image" Target="../media/image209.png"/><Relationship Id="rId7" Type="http://schemas.openxmlformats.org/officeDocument/2006/relationships/image" Target="../media/image140.svg"/><Relationship Id="rId71" Type="http://schemas.openxmlformats.org/officeDocument/2006/relationships/image" Target="../media/image204.svg"/><Relationship Id="rId92" Type="http://schemas.openxmlformats.org/officeDocument/2006/relationships/image" Target="../media/image225.png"/><Relationship Id="rId2" Type="http://schemas.openxmlformats.org/officeDocument/2006/relationships/image" Target="../media/image1.png"/><Relationship Id="rId29" Type="http://schemas.openxmlformats.org/officeDocument/2006/relationships/image" Target="../media/image162.svg"/><Relationship Id="rId24" Type="http://schemas.openxmlformats.org/officeDocument/2006/relationships/image" Target="../media/image157.png"/><Relationship Id="rId40" Type="http://schemas.openxmlformats.org/officeDocument/2006/relationships/image" Target="../media/image173.png"/><Relationship Id="rId45" Type="http://schemas.openxmlformats.org/officeDocument/2006/relationships/image" Target="../media/image178.svg"/><Relationship Id="rId66" Type="http://schemas.openxmlformats.org/officeDocument/2006/relationships/image" Target="../media/image199.png"/><Relationship Id="rId87" Type="http://schemas.openxmlformats.org/officeDocument/2006/relationships/image" Target="../media/image220.svg"/><Relationship Id="rId61" Type="http://schemas.openxmlformats.org/officeDocument/2006/relationships/image" Target="../media/image194.svg"/><Relationship Id="rId82" Type="http://schemas.openxmlformats.org/officeDocument/2006/relationships/image" Target="../media/image215.png"/><Relationship Id="rId19" Type="http://schemas.openxmlformats.org/officeDocument/2006/relationships/image" Target="../media/image152.svg"/><Relationship Id="rId14" Type="http://schemas.openxmlformats.org/officeDocument/2006/relationships/image" Target="../media/image147.png"/><Relationship Id="rId30" Type="http://schemas.openxmlformats.org/officeDocument/2006/relationships/image" Target="../media/image163.png"/><Relationship Id="rId35" Type="http://schemas.openxmlformats.org/officeDocument/2006/relationships/image" Target="../media/image168.svg"/><Relationship Id="rId56" Type="http://schemas.openxmlformats.org/officeDocument/2006/relationships/image" Target="../media/image189.png"/><Relationship Id="rId77" Type="http://schemas.openxmlformats.org/officeDocument/2006/relationships/image" Target="../media/image210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6.svg"/><Relationship Id="rId18" Type="http://schemas.openxmlformats.org/officeDocument/2006/relationships/image" Target="../media/image241.png"/><Relationship Id="rId26" Type="http://schemas.openxmlformats.org/officeDocument/2006/relationships/image" Target="../media/image249.png"/><Relationship Id="rId39" Type="http://schemas.openxmlformats.org/officeDocument/2006/relationships/image" Target="../media/image262.svg"/><Relationship Id="rId21" Type="http://schemas.openxmlformats.org/officeDocument/2006/relationships/image" Target="../media/image244.svg"/><Relationship Id="rId34" Type="http://schemas.openxmlformats.org/officeDocument/2006/relationships/image" Target="../media/image257.png"/><Relationship Id="rId42" Type="http://schemas.openxmlformats.org/officeDocument/2006/relationships/image" Target="../media/image265.png"/><Relationship Id="rId7" Type="http://schemas.openxmlformats.org/officeDocument/2006/relationships/image" Target="../media/image230.svg"/><Relationship Id="rId2" Type="http://schemas.openxmlformats.org/officeDocument/2006/relationships/image" Target="../media/image52.png"/><Relationship Id="rId16" Type="http://schemas.openxmlformats.org/officeDocument/2006/relationships/image" Target="../media/image239.png"/><Relationship Id="rId20" Type="http://schemas.openxmlformats.org/officeDocument/2006/relationships/image" Target="../media/image243.png"/><Relationship Id="rId29" Type="http://schemas.openxmlformats.org/officeDocument/2006/relationships/image" Target="../media/image252.svg"/><Relationship Id="rId41" Type="http://schemas.openxmlformats.org/officeDocument/2006/relationships/image" Target="../media/image26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11" Type="http://schemas.openxmlformats.org/officeDocument/2006/relationships/image" Target="../media/image234.svg"/><Relationship Id="rId24" Type="http://schemas.openxmlformats.org/officeDocument/2006/relationships/image" Target="../media/image247.png"/><Relationship Id="rId32" Type="http://schemas.openxmlformats.org/officeDocument/2006/relationships/image" Target="../media/image255.png"/><Relationship Id="rId37" Type="http://schemas.openxmlformats.org/officeDocument/2006/relationships/image" Target="../media/image260.svg"/><Relationship Id="rId40" Type="http://schemas.openxmlformats.org/officeDocument/2006/relationships/image" Target="../media/image263.png"/><Relationship Id="rId5" Type="http://schemas.openxmlformats.org/officeDocument/2006/relationships/image" Target="../media/image228.svg"/><Relationship Id="rId15" Type="http://schemas.openxmlformats.org/officeDocument/2006/relationships/image" Target="../media/image238.svg"/><Relationship Id="rId23" Type="http://schemas.openxmlformats.org/officeDocument/2006/relationships/image" Target="../media/image246.svg"/><Relationship Id="rId28" Type="http://schemas.openxmlformats.org/officeDocument/2006/relationships/image" Target="../media/image251.png"/><Relationship Id="rId36" Type="http://schemas.openxmlformats.org/officeDocument/2006/relationships/image" Target="../media/image259.png"/><Relationship Id="rId10" Type="http://schemas.openxmlformats.org/officeDocument/2006/relationships/image" Target="../media/image233.png"/><Relationship Id="rId19" Type="http://schemas.openxmlformats.org/officeDocument/2006/relationships/image" Target="../media/image242.svg"/><Relationship Id="rId31" Type="http://schemas.openxmlformats.org/officeDocument/2006/relationships/image" Target="../media/image254.svg"/><Relationship Id="rId44" Type="http://schemas.openxmlformats.org/officeDocument/2006/relationships/chart" Target="../charts/chart6.xml"/><Relationship Id="rId4" Type="http://schemas.openxmlformats.org/officeDocument/2006/relationships/image" Target="../media/image227.png"/><Relationship Id="rId9" Type="http://schemas.openxmlformats.org/officeDocument/2006/relationships/image" Target="../media/image232.svg"/><Relationship Id="rId14" Type="http://schemas.openxmlformats.org/officeDocument/2006/relationships/image" Target="../media/image237.png"/><Relationship Id="rId22" Type="http://schemas.openxmlformats.org/officeDocument/2006/relationships/image" Target="../media/image245.png"/><Relationship Id="rId27" Type="http://schemas.openxmlformats.org/officeDocument/2006/relationships/image" Target="../media/image250.svg"/><Relationship Id="rId30" Type="http://schemas.openxmlformats.org/officeDocument/2006/relationships/image" Target="../media/image253.png"/><Relationship Id="rId35" Type="http://schemas.openxmlformats.org/officeDocument/2006/relationships/image" Target="../media/image258.svg"/><Relationship Id="rId43" Type="http://schemas.openxmlformats.org/officeDocument/2006/relationships/image" Target="../media/image266.svg"/><Relationship Id="rId8" Type="http://schemas.openxmlformats.org/officeDocument/2006/relationships/image" Target="../media/image231.png"/><Relationship Id="rId3" Type="http://schemas.openxmlformats.org/officeDocument/2006/relationships/image" Target="../media/image53.svg"/><Relationship Id="rId12" Type="http://schemas.openxmlformats.org/officeDocument/2006/relationships/image" Target="../media/image235.png"/><Relationship Id="rId17" Type="http://schemas.openxmlformats.org/officeDocument/2006/relationships/image" Target="../media/image240.svg"/><Relationship Id="rId25" Type="http://schemas.openxmlformats.org/officeDocument/2006/relationships/image" Target="../media/image248.svg"/><Relationship Id="rId33" Type="http://schemas.openxmlformats.org/officeDocument/2006/relationships/image" Target="../media/image256.svg"/><Relationship Id="rId38" Type="http://schemas.openxmlformats.org/officeDocument/2006/relationships/image" Target="../media/image2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68.svg"/><Relationship Id="rId7" Type="http://schemas.openxmlformats.org/officeDocument/2006/relationships/image" Target="../media/image270.sv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png"/><Relationship Id="rId11" Type="http://schemas.openxmlformats.org/officeDocument/2006/relationships/image" Target="../media/image274.svg"/><Relationship Id="rId5" Type="http://schemas.openxmlformats.org/officeDocument/2006/relationships/image" Target="../media/image2.svg"/><Relationship Id="rId10" Type="http://schemas.openxmlformats.org/officeDocument/2006/relationships/image" Target="../media/image273.png"/><Relationship Id="rId4" Type="http://schemas.openxmlformats.org/officeDocument/2006/relationships/image" Target="../media/image1.png"/><Relationship Id="rId9" Type="http://schemas.openxmlformats.org/officeDocument/2006/relationships/image" Target="../media/image27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7.png"/><Relationship Id="rId21" Type="http://schemas.openxmlformats.org/officeDocument/2006/relationships/image" Target="../media/image292.svg"/><Relationship Id="rId34" Type="http://schemas.openxmlformats.org/officeDocument/2006/relationships/image" Target="../media/image305.png"/><Relationship Id="rId42" Type="http://schemas.openxmlformats.org/officeDocument/2006/relationships/image" Target="../media/image313.png"/><Relationship Id="rId47" Type="http://schemas.openxmlformats.org/officeDocument/2006/relationships/image" Target="../media/image318.svg"/><Relationship Id="rId50" Type="http://schemas.openxmlformats.org/officeDocument/2006/relationships/image" Target="../media/image321.png"/><Relationship Id="rId55" Type="http://schemas.openxmlformats.org/officeDocument/2006/relationships/image" Target="../media/image326.svg"/><Relationship Id="rId63" Type="http://schemas.openxmlformats.org/officeDocument/2006/relationships/image" Target="../media/image334.svg"/><Relationship Id="rId7" Type="http://schemas.openxmlformats.org/officeDocument/2006/relationships/image" Target="../media/image278.svg"/><Relationship Id="rId2" Type="http://schemas.openxmlformats.org/officeDocument/2006/relationships/image" Target="../media/image52.png"/><Relationship Id="rId16" Type="http://schemas.openxmlformats.org/officeDocument/2006/relationships/image" Target="../media/image287.png"/><Relationship Id="rId29" Type="http://schemas.openxmlformats.org/officeDocument/2006/relationships/image" Target="../media/image300.svg"/><Relationship Id="rId11" Type="http://schemas.openxmlformats.org/officeDocument/2006/relationships/image" Target="../media/image282.svg"/><Relationship Id="rId24" Type="http://schemas.openxmlformats.org/officeDocument/2006/relationships/image" Target="../media/image295.png"/><Relationship Id="rId32" Type="http://schemas.openxmlformats.org/officeDocument/2006/relationships/image" Target="../media/image303.png"/><Relationship Id="rId37" Type="http://schemas.openxmlformats.org/officeDocument/2006/relationships/image" Target="../media/image308.svg"/><Relationship Id="rId40" Type="http://schemas.openxmlformats.org/officeDocument/2006/relationships/image" Target="../media/image311.png"/><Relationship Id="rId45" Type="http://schemas.openxmlformats.org/officeDocument/2006/relationships/image" Target="../media/image316.svg"/><Relationship Id="rId53" Type="http://schemas.openxmlformats.org/officeDocument/2006/relationships/image" Target="../media/image324.svg"/><Relationship Id="rId58" Type="http://schemas.openxmlformats.org/officeDocument/2006/relationships/image" Target="../media/image329.png"/><Relationship Id="rId66" Type="http://schemas.openxmlformats.org/officeDocument/2006/relationships/image" Target="../media/image337.png"/><Relationship Id="rId5" Type="http://schemas.openxmlformats.org/officeDocument/2006/relationships/image" Target="../media/image276.svg"/><Relationship Id="rId61" Type="http://schemas.openxmlformats.org/officeDocument/2006/relationships/image" Target="../media/image332.svg"/><Relationship Id="rId19" Type="http://schemas.openxmlformats.org/officeDocument/2006/relationships/image" Target="../media/image290.svg"/><Relationship Id="rId14" Type="http://schemas.openxmlformats.org/officeDocument/2006/relationships/image" Target="../media/image285.png"/><Relationship Id="rId22" Type="http://schemas.openxmlformats.org/officeDocument/2006/relationships/image" Target="../media/image293.png"/><Relationship Id="rId27" Type="http://schemas.openxmlformats.org/officeDocument/2006/relationships/image" Target="../media/image298.svg"/><Relationship Id="rId30" Type="http://schemas.openxmlformats.org/officeDocument/2006/relationships/image" Target="../media/image301.png"/><Relationship Id="rId35" Type="http://schemas.openxmlformats.org/officeDocument/2006/relationships/image" Target="../media/image306.svg"/><Relationship Id="rId43" Type="http://schemas.openxmlformats.org/officeDocument/2006/relationships/image" Target="../media/image314.svg"/><Relationship Id="rId48" Type="http://schemas.openxmlformats.org/officeDocument/2006/relationships/image" Target="../media/image319.png"/><Relationship Id="rId56" Type="http://schemas.openxmlformats.org/officeDocument/2006/relationships/image" Target="../media/image327.png"/><Relationship Id="rId64" Type="http://schemas.openxmlformats.org/officeDocument/2006/relationships/image" Target="../media/image335.png"/><Relationship Id="rId8" Type="http://schemas.openxmlformats.org/officeDocument/2006/relationships/image" Target="../media/image279.png"/><Relationship Id="rId51" Type="http://schemas.openxmlformats.org/officeDocument/2006/relationships/image" Target="../media/image322.svg"/><Relationship Id="rId3" Type="http://schemas.openxmlformats.org/officeDocument/2006/relationships/image" Target="../media/image53.svg"/><Relationship Id="rId12" Type="http://schemas.openxmlformats.org/officeDocument/2006/relationships/image" Target="../media/image283.png"/><Relationship Id="rId17" Type="http://schemas.openxmlformats.org/officeDocument/2006/relationships/image" Target="../media/image288.svg"/><Relationship Id="rId25" Type="http://schemas.openxmlformats.org/officeDocument/2006/relationships/image" Target="../media/image296.svg"/><Relationship Id="rId33" Type="http://schemas.openxmlformats.org/officeDocument/2006/relationships/image" Target="../media/image304.svg"/><Relationship Id="rId38" Type="http://schemas.openxmlformats.org/officeDocument/2006/relationships/image" Target="../media/image309.png"/><Relationship Id="rId46" Type="http://schemas.openxmlformats.org/officeDocument/2006/relationships/image" Target="../media/image317.png"/><Relationship Id="rId59" Type="http://schemas.openxmlformats.org/officeDocument/2006/relationships/image" Target="../media/image330.svg"/><Relationship Id="rId67" Type="http://schemas.openxmlformats.org/officeDocument/2006/relationships/image" Target="../media/image338.svg"/><Relationship Id="rId20" Type="http://schemas.openxmlformats.org/officeDocument/2006/relationships/image" Target="../media/image291.png"/><Relationship Id="rId41" Type="http://schemas.openxmlformats.org/officeDocument/2006/relationships/image" Target="../media/image312.svg"/><Relationship Id="rId54" Type="http://schemas.openxmlformats.org/officeDocument/2006/relationships/image" Target="../media/image325.png"/><Relationship Id="rId6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15" Type="http://schemas.openxmlformats.org/officeDocument/2006/relationships/image" Target="../media/image286.svg"/><Relationship Id="rId23" Type="http://schemas.openxmlformats.org/officeDocument/2006/relationships/image" Target="../media/image294.svg"/><Relationship Id="rId28" Type="http://schemas.openxmlformats.org/officeDocument/2006/relationships/image" Target="../media/image299.png"/><Relationship Id="rId36" Type="http://schemas.openxmlformats.org/officeDocument/2006/relationships/image" Target="../media/image307.png"/><Relationship Id="rId49" Type="http://schemas.openxmlformats.org/officeDocument/2006/relationships/image" Target="../media/image320.svg"/><Relationship Id="rId57" Type="http://schemas.openxmlformats.org/officeDocument/2006/relationships/image" Target="../media/image328.svg"/><Relationship Id="rId10" Type="http://schemas.openxmlformats.org/officeDocument/2006/relationships/image" Target="../media/image281.png"/><Relationship Id="rId31" Type="http://schemas.openxmlformats.org/officeDocument/2006/relationships/image" Target="../media/image302.svg"/><Relationship Id="rId44" Type="http://schemas.openxmlformats.org/officeDocument/2006/relationships/image" Target="../media/image315.png"/><Relationship Id="rId52" Type="http://schemas.openxmlformats.org/officeDocument/2006/relationships/image" Target="../media/image323.png"/><Relationship Id="rId60" Type="http://schemas.openxmlformats.org/officeDocument/2006/relationships/image" Target="../media/image331.png"/><Relationship Id="rId65" Type="http://schemas.openxmlformats.org/officeDocument/2006/relationships/image" Target="../media/image336.svg"/><Relationship Id="rId4" Type="http://schemas.openxmlformats.org/officeDocument/2006/relationships/image" Target="../media/image275.png"/><Relationship Id="rId9" Type="http://schemas.openxmlformats.org/officeDocument/2006/relationships/image" Target="../media/image280.svg"/><Relationship Id="rId13" Type="http://schemas.openxmlformats.org/officeDocument/2006/relationships/image" Target="../media/image284.svg"/><Relationship Id="rId18" Type="http://schemas.openxmlformats.org/officeDocument/2006/relationships/image" Target="../media/image289.png"/><Relationship Id="rId39" Type="http://schemas.openxmlformats.org/officeDocument/2006/relationships/image" Target="../media/image3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4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29.sv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g"/><Relationship Id="rId3" Type="http://schemas.openxmlformats.org/officeDocument/2006/relationships/image" Target="../media/image38.svg"/><Relationship Id="rId7" Type="http://schemas.openxmlformats.org/officeDocument/2006/relationships/image" Target="../media/image36.svg"/><Relationship Id="rId12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6.png"/><Relationship Id="rId5" Type="http://schemas.openxmlformats.org/officeDocument/2006/relationships/image" Target="../media/image40.svg"/><Relationship Id="rId10" Type="http://schemas.openxmlformats.org/officeDocument/2006/relationships/image" Target="../media/image5.jpeg"/><Relationship Id="rId4" Type="http://schemas.openxmlformats.org/officeDocument/2006/relationships/image" Target="../media/image39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27.svg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53.svg"/><Relationship Id="rId7" Type="http://schemas.openxmlformats.org/officeDocument/2006/relationships/chart" Target="../charts/chart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microsoft.com/office/2007/relationships/hdphoto" Target="../media/hdphoto4.wdp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กราฟิก 8">
            <a:extLst>
              <a:ext uri="{FF2B5EF4-FFF2-40B4-BE49-F238E27FC236}">
                <a16:creationId xmlns:a16="http://schemas.microsoft.com/office/drawing/2014/main" id="{1A55F652-A784-487C-9543-28564700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56" b="244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FDB97CB-43B1-40B9-83BF-76F1C9C175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7" b="29564"/>
          <a:stretch/>
        </p:blipFill>
        <p:spPr>
          <a:xfrm>
            <a:off x="0" y="0"/>
            <a:ext cx="12192000" cy="3167690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5FDD6636-7F81-458C-A505-C037A1BA7EFF}"/>
              </a:ext>
            </a:extLst>
          </p:cNvPr>
          <p:cNvSpPr/>
          <p:nvPr/>
        </p:nvSpPr>
        <p:spPr>
          <a:xfrm>
            <a:off x="0" y="0"/>
            <a:ext cx="12192000" cy="3167690"/>
          </a:xfrm>
          <a:prstGeom prst="rect">
            <a:avLst/>
          </a:prstGeom>
          <a:solidFill>
            <a:srgbClr val="00339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6181244B-6A5A-4679-8CA2-898FF82E876E}"/>
              </a:ext>
            </a:extLst>
          </p:cNvPr>
          <p:cNvSpPr txBox="1"/>
          <p:nvPr/>
        </p:nvSpPr>
        <p:spPr>
          <a:xfrm>
            <a:off x="0" y="325160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3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RMUTI KKC PRESENTATION TEMPLATE</a:t>
            </a: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8D49BA89-95BA-4C99-BC93-73BC51A01679}"/>
              </a:ext>
            </a:extLst>
          </p:cNvPr>
          <p:cNvSpPr txBox="1"/>
          <p:nvPr/>
        </p:nvSpPr>
        <p:spPr>
          <a:xfrm>
            <a:off x="3883225" y="3958315"/>
            <a:ext cx="4425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Your Heading Here</a:t>
            </a: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F4D66DA2-6895-4D3A-8F57-E389AB3AB80A}"/>
              </a:ext>
            </a:extLst>
          </p:cNvPr>
          <p:cNvSpPr txBox="1"/>
          <p:nvPr/>
        </p:nvSpPr>
        <p:spPr>
          <a:xfrm>
            <a:off x="3434653" y="4607350"/>
            <a:ext cx="5322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2000" b="1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2000" b="1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b="1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b="1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2000" b="1" spc="5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ED690272-BFBB-4ECA-A699-CDBBECAA85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" t="2862" r="35916" b="1815"/>
          <a:stretch/>
        </p:blipFill>
        <p:spPr>
          <a:xfrm>
            <a:off x="6310203" y="5329811"/>
            <a:ext cx="1051159" cy="1051159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DAF5F090-21A8-4B26-BF6D-5BFAA12C54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4" t="213" r="10389" b="2307"/>
          <a:stretch/>
        </p:blipFill>
        <p:spPr>
          <a:xfrm>
            <a:off x="4830633" y="5334091"/>
            <a:ext cx="1051159" cy="1051159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24AABC84-41B7-4726-89A4-5FE43EA13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789773" y="5329811"/>
            <a:ext cx="1051159" cy="1051159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7C5F7D34-AC43-40A4-BCE9-514D5087DF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r="12398"/>
          <a:stretch/>
        </p:blipFill>
        <p:spPr>
          <a:xfrm>
            <a:off x="3351063" y="5334092"/>
            <a:ext cx="1051159" cy="1051159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1B4FCAD5-66DA-4C9F-AB94-20C6B64835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13" y="427433"/>
            <a:ext cx="1349410" cy="228976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D512318B-63FE-48EC-89B4-E1FEC98274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40" y="580374"/>
            <a:ext cx="2374336" cy="23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93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F0904892-15DF-4942-A70A-DD3793AB78A0}"/>
              </a:ext>
            </a:extLst>
          </p:cNvPr>
          <p:cNvSpPr txBox="1"/>
          <p:nvPr/>
        </p:nvSpPr>
        <p:spPr>
          <a:xfrm>
            <a:off x="2622885" y="1290014"/>
            <a:ext cx="6946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20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1D0846D9-36B0-43DE-B259-16B0BBAAEE0C}"/>
              </a:ext>
            </a:extLst>
          </p:cNvPr>
          <p:cNvSpPr txBox="1"/>
          <p:nvPr/>
        </p:nvSpPr>
        <p:spPr>
          <a:xfrm>
            <a:off x="3884412" y="524476"/>
            <a:ext cx="4423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Chart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9D39B5AC-C58A-4A9A-8EEF-38DA43E15DBD}"/>
              </a:ext>
            </a:extLst>
          </p:cNvPr>
          <p:cNvSpPr txBox="1"/>
          <p:nvPr/>
        </p:nvSpPr>
        <p:spPr>
          <a:xfrm>
            <a:off x="1287820" y="5315005"/>
            <a:ext cx="4574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8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16" name="กราฟิก 15">
            <a:extLst>
              <a:ext uri="{FF2B5EF4-FFF2-40B4-BE49-F238E27FC236}">
                <a16:creationId xmlns:a16="http://schemas.microsoft.com/office/drawing/2014/main" id="{93121FB5-88CE-4E5C-9992-628D7E6AF6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56" b="2445"/>
          <a:stretch/>
        </p:blipFill>
        <p:spPr>
          <a:xfrm>
            <a:off x="1040648" y="5414216"/>
            <a:ext cx="76840" cy="699247"/>
          </a:xfrm>
          <a:prstGeom prst="rect">
            <a:avLst/>
          </a:prstGeom>
        </p:spPr>
      </p:pic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DC4F7CE4-C3DF-47F1-A280-4699D30154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085190"/>
              </p:ext>
            </p:extLst>
          </p:nvPr>
        </p:nvGraphicFramePr>
        <p:xfrm>
          <a:off x="1428910" y="2365549"/>
          <a:ext cx="3813650" cy="2581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EA550D8F-DD35-45B9-A68C-470A00F5EDDC}"/>
              </a:ext>
            </a:extLst>
          </p:cNvPr>
          <p:cNvSpPr txBox="1"/>
          <p:nvPr/>
        </p:nvSpPr>
        <p:spPr>
          <a:xfrm>
            <a:off x="6782241" y="5315005"/>
            <a:ext cx="4574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8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40" name="กราฟิก 39">
            <a:extLst>
              <a:ext uri="{FF2B5EF4-FFF2-40B4-BE49-F238E27FC236}">
                <a16:creationId xmlns:a16="http://schemas.microsoft.com/office/drawing/2014/main" id="{44A75508-85B8-4DB4-A3C6-785CF3121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56" b="2445"/>
          <a:stretch/>
        </p:blipFill>
        <p:spPr>
          <a:xfrm>
            <a:off x="6535069" y="5414216"/>
            <a:ext cx="76840" cy="699247"/>
          </a:xfrm>
          <a:prstGeom prst="rect">
            <a:avLst/>
          </a:prstGeom>
        </p:spPr>
      </p:pic>
      <p:graphicFrame>
        <p:nvGraphicFramePr>
          <p:cNvPr id="12" name="แผนภูมิ 11">
            <a:extLst>
              <a:ext uri="{FF2B5EF4-FFF2-40B4-BE49-F238E27FC236}">
                <a16:creationId xmlns:a16="http://schemas.microsoft.com/office/drawing/2014/main" id="{1BAC66DD-6831-4B9A-8F56-E19762D99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517177"/>
              </p:ext>
            </p:extLst>
          </p:nvPr>
        </p:nvGraphicFramePr>
        <p:xfrm>
          <a:off x="6782241" y="2380669"/>
          <a:ext cx="4044050" cy="2816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58548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F0904892-15DF-4942-A70A-DD3793AB78A0}"/>
              </a:ext>
            </a:extLst>
          </p:cNvPr>
          <p:cNvSpPr txBox="1"/>
          <p:nvPr/>
        </p:nvSpPr>
        <p:spPr>
          <a:xfrm>
            <a:off x="2622885" y="1290014"/>
            <a:ext cx="6946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50">
                <a:latin typeface="DB BrandVoice X" panose="02000506090000020004" pitchFamily="2" charset="-34"/>
                <a:cs typeface="DB BrandVoice X" panose="02000506090000020004" pitchFamily="2" charset="-34"/>
              </a:rPr>
              <a:t>Your attractive headline here</a:t>
            </a:r>
            <a:endParaRPr lang="th-TH" sz="20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1D0846D9-36B0-43DE-B259-16B0BBAAEE0C}"/>
              </a:ext>
            </a:extLst>
          </p:cNvPr>
          <p:cNvSpPr txBox="1"/>
          <p:nvPr/>
        </p:nvSpPr>
        <p:spPr>
          <a:xfrm>
            <a:off x="3884412" y="524476"/>
            <a:ext cx="4423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Infographic List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9D39B5AC-C58A-4A9A-8EEF-38DA43E15DBD}"/>
              </a:ext>
            </a:extLst>
          </p:cNvPr>
          <p:cNvSpPr txBox="1"/>
          <p:nvPr/>
        </p:nvSpPr>
        <p:spPr>
          <a:xfrm>
            <a:off x="504825" y="2532377"/>
            <a:ext cx="364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3" name="กราฟิก 2">
            <a:extLst>
              <a:ext uri="{FF2B5EF4-FFF2-40B4-BE49-F238E27FC236}">
                <a16:creationId xmlns:a16="http://schemas.microsoft.com/office/drawing/2014/main" id="{520E5469-5A9A-41AE-BFFC-2061E3692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5850" y="2540617"/>
            <a:ext cx="1032935" cy="1093696"/>
          </a:xfrm>
          <a:prstGeom prst="rect">
            <a:avLst/>
          </a:prstGeom>
        </p:spPr>
      </p:pic>
      <p:pic>
        <p:nvPicPr>
          <p:cNvPr id="5" name="กราฟิก 4">
            <a:extLst>
              <a:ext uri="{FF2B5EF4-FFF2-40B4-BE49-F238E27FC236}">
                <a16:creationId xmlns:a16="http://schemas.microsoft.com/office/drawing/2014/main" id="{3CBFE30A-3FE7-4E8C-B06C-527639216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9537" y="3719189"/>
            <a:ext cx="1051907" cy="1168785"/>
          </a:xfrm>
          <a:prstGeom prst="rect">
            <a:avLst/>
          </a:prstGeom>
        </p:spPr>
      </p:pic>
      <p:pic>
        <p:nvPicPr>
          <p:cNvPr id="8" name="กราฟิก 7">
            <a:extLst>
              <a:ext uri="{FF2B5EF4-FFF2-40B4-BE49-F238E27FC236}">
                <a16:creationId xmlns:a16="http://schemas.microsoft.com/office/drawing/2014/main" id="{BC8A7F90-3C13-46BB-90E9-FB8A2CA0C9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1932" y="4435766"/>
            <a:ext cx="1110346" cy="1051907"/>
          </a:xfrm>
          <a:prstGeom prst="rect">
            <a:avLst/>
          </a:prstGeom>
        </p:spPr>
      </p:pic>
      <p:pic>
        <p:nvPicPr>
          <p:cNvPr id="10" name="กราฟิก 9">
            <a:extLst>
              <a:ext uri="{FF2B5EF4-FFF2-40B4-BE49-F238E27FC236}">
                <a16:creationId xmlns:a16="http://schemas.microsoft.com/office/drawing/2014/main" id="{D3EA7BA6-5F47-41CC-8830-FBEAFC11B1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7" y="4464985"/>
            <a:ext cx="1168785" cy="993468"/>
          </a:xfrm>
          <a:prstGeom prst="rect">
            <a:avLst/>
          </a:prstGeom>
        </p:spPr>
      </p:pic>
      <p:pic>
        <p:nvPicPr>
          <p:cNvPr id="13" name="กราฟิก 12">
            <a:extLst>
              <a:ext uri="{FF2B5EF4-FFF2-40B4-BE49-F238E27FC236}">
                <a16:creationId xmlns:a16="http://schemas.microsoft.com/office/drawing/2014/main" id="{ACDB2E61-7B3E-4CAC-A5FF-7530FA0C3D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61662" y="3719189"/>
            <a:ext cx="1051907" cy="1110346"/>
          </a:xfrm>
          <a:prstGeom prst="rect">
            <a:avLst/>
          </a:prstGeom>
        </p:spPr>
      </p:pic>
      <p:pic>
        <p:nvPicPr>
          <p:cNvPr id="17" name="กราฟิก 16">
            <a:extLst>
              <a:ext uri="{FF2B5EF4-FFF2-40B4-BE49-F238E27FC236}">
                <a16:creationId xmlns:a16="http://schemas.microsoft.com/office/drawing/2014/main" id="{C583F198-A112-45E9-9EE0-C4256673A6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10576" y="2524087"/>
            <a:ext cx="993468" cy="1110346"/>
          </a:xfrm>
          <a:prstGeom prst="rect">
            <a:avLst/>
          </a:prstGeom>
        </p:spPr>
      </p:pic>
      <p:pic>
        <p:nvPicPr>
          <p:cNvPr id="19" name="กราฟิก 18">
            <a:extLst>
              <a:ext uri="{FF2B5EF4-FFF2-40B4-BE49-F238E27FC236}">
                <a16:creationId xmlns:a16="http://schemas.microsoft.com/office/drawing/2014/main" id="{1EF2A816-46FC-4DDE-A8F9-6FA364429E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42274" y="2888619"/>
            <a:ext cx="1519421" cy="1519421"/>
          </a:xfrm>
          <a:prstGeom prst="rect">
            <a:avLst/>
          </a:prstGeom>
        </p:spPr>
      </p:pic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13E53F3D-941B-4204-A704-0B738BABA4D9}"/>
              </a:ext>
            </a:extLst>
          </p:cNvPr>
          <p:cNvSpPr txBox="1"/>
          <p:nvPr/>
        </p:nvSpPr>
        <p:spPr>
          <a:xfrm>
            <a:off x="2403810" y="2252876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D68C9807-97ED-4341-BA46-39EA768251F3}"/>
              </a:ext>
            </a:extLst>
          </p:cNvPr>
          <p:cNvSpPr txBox="1"/>
          <p:nvPr/>
        </p:nvSpPr>
        <p:spPr>
          <a:xfrm>
            <a:off x="504825" y="3782278"/>
            <a:ext cx="364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7898AEDA-3EB1-4FD0-B5C0-41C45571677A}"/>
              </a:ext>
            </a:extLst>
          </p:cNvPr>
          <p:cNvSpPr txBox="1"/>
          <p:nvPr/>
        </p:nvSpPr>
        <p:spPr>
          <a:xfrm>
            <a:off x="2403810" y="3502777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E5C9DB4C-06DE-4FF8-8AB1-6339E06E1027}"/>
              </a:ext>
            </a:extLst>
          </p:cNvPr>
          <p:cNvSpPr txBox="1"/>
          <p:nvPr/>
        </p:nvSpPr>
        <p:spPr>
          <a:xfrm>
            <a:off x="504825" y="5032179"/>
            <a:ext cx="364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47C6557B-B275-40B0-8764-9CD726912A9B}"/>
              </a:ext>
            </a:extLst>
          </p:cNvPr>
          <p:cNvSpPr txBox="1"/>
          <p:nvPr/>
        </p:nvSpPr>
        <p:spPr>
          <a:xfrm>
            <a:off x="2403810" y="4752678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92A5A94D-3B71-40B3-88F7-BBEF27DEE72C}"/>
              </a:ext>
            </a:extLst>
          </p:cNvPr>
          <p:cNvSpPr txBox="1"/>
          <p:nvPr/>
        </p:nvSpPr>
        <p:spPr>
          <a:xfrm>
            <a:off x="8079705" y="2532377"/>
            <a:ext cx="364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80B05C3A-7246-415A-B4F5-82A83FC2A6B8}"/>
              </a:ext>
            </a:extLst>
          </p:cNvPr>
          <p:cNvSpPr txBox="1"/>
          <p:nvPr/>
        </p:nvSpPr>
        <p:spPr>
          <a:xfrm>
            <a:off x="8079705" y="2252876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9F15D228-57FB-49E9-BBD5-BC10183FC9AE}"/>
              </a:ext>
            </a:extLst>
          </p:cNvPr>
          <p:cNvSpPr txBox="1"/>
          <p:nvPr/>
        </p:nvSpPr>
        <p:spPr>
          <a:xfrm>
            <a:off x="8079705" y="3782278"/>
            <a:ext cx="364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A50C129B-4B0D-4333-982B-3EEFC681E72F}"/>
              </a:ext>
            </a:extLst>
          </p:cNvPr>
          <p:cNvSpPr txBox="1"/>
          <p:nvPr/>
        </p:nvSpPr>
        <p:spPr>
          <a:xfrm>
            <a:off x="8079705" y="3502777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2AF1E780-D8EE-45D1-BC6D-2727914C3287}"/>
              </a:ext>
            </a:extLst>
          </p:cNvPr>
          <p:cNvSpPr txBox="1"/>
          <p:nvPr/>
        </p:nvSpPr>
        <p:spPr>
          <a:xfrm>
            <a:off x="8079705" y="5032179"/>
            <a:ext cx="364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D4018B54-A313-4328-BD30-9BBD56DC250A}"/>
              </a:ext>
            </a:extLst>
          </p:cNvPr>
          <p:cNvSpPr txBox="1"/>
          <p:nvPr/>
        </p:nvSpPr>
        <p:spPr>
          <a:xfrm>
            <a:off x="8079705" y="4752678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pic>
        <p:nvPicPr>
          <p:cNvPr id="23" name="กราฟิก 22">
            <a:extLst>
              <a:ext uri="{FF2B5EF4-FFF2-40B4-BE49-F238E27FC236}">
                <a16:creationId xmlns:a16="http://schemas.microsoft.com/office/drawing/2014/main" id="{529BAB5E-B3EA-45AC-A0DC-59E322A999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70828" y="3216028"/>
            <a:ext cx="861449" cy="861449"/>
          </a:xfrm>
          <a:prstGeom prst="rect">
            <a:avLst/>
          </a:prstGeom>
        </p:spPr>
      </p:pic>
      <p:pic>
        <p:nvPicPr>
          <p:cNvPr id="37" name="กราฟิก 36">
            <a:extLst>
              <a:ext uri="{FF2B5EF4-FFF2-40B4-BE49-F238E27FC236}">
                <a16:creationId xmlns:a16="http://schemas.microsoft.com/office/drawing/2014/main" id="{9250063F-F6E3-49EB-8B50-1825683831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11112" y="2903854"/>
            <a:ext cx="431940" cy="431940"/>
          </a:xfrm>
          <a:prstGeom prst="rect">
            <a:avLst/>
          </a:prstGeom>
        </p:spPr>
      </p:pic>
      <p:pic>
        <p:nvPicPr>
          <p:cNvPr id="39" name="กราฟิก 38">
            <a:extLst>
              <a:ext uri="{FF2B5EF4-FFF2-40B4-BE49-F238E27FC236}">
                <a16:creationId xmlns:a16="http://schemas.microsoft.com/office/drawing/2014/main" id="{9D849CB1-CFF8-4B9F-94F2-1CB097B400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01587" y="4014200"/>
            <a:ext cx="388787" cy="466545"/>
          </a:xfrm>
          <a:prstGeom prst="rect">
            <a:avLst/>
          </a:prstGeom>
        </p:spPr>
      </p:pic>
      <p:pic>
        <p:nvPicPr>
          <p:cNvPr id="42" name="กราฟิก 41">
            <a:extLst>
              <a:ext uri="{FF2B5EF4-FFF2-40B4-BE49-F238E27FC236}">
                <a16:creationId xmlns:a16="http://schemas.microsoft.com/office/drawing/2014/main" id="{BD901A42-09D8-45FC-8B99-259B3AE6F8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25037" y="4738826"/>
            <a:ext cx="445786" cy="445786"/>
          </a:xfrm>
          <a:prstGeom prst="rect">
            <a:avLst/>
          </a:prstGeom>
        </p:spPr>
      </p:pic>
      <p:pic>
        <p:nvPicPr>
          <p:cNvPr id="44" name="กราฟิก 43">
            <a:extLst>
              <a:ext uri="{FF2B5EF4-FFF2-40B4-BE49-F238E27FC236}">
                <a16:creationId xmlns:a16="http://schemas.microsoft.com/office/drawing/2014/main" id="{457252FB-45DE-415D-81CF-CF2CDF6B935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356840" y="4735449"/>
            <a:ext cx="449163" cy="449163"/>
          </a:xfrm>
          <a:prstGeom prst="rect">
            <a:avLst/>
          </a:prstGeom>
        </p:spPr>
      </p:pic>
      <p:pic>
        <p:nvPicPr>
          <p:cNvPr id="46" name="กราฟิก 45">
            <a:extLst>
              <a:ext uri="{FF2B5EF4-FFF2-40B4-BE49-F238E27FC236}">
                <a16:creationId xmlns:a16="http://schemas.microsoft.com/office/drawing/2014/main" id="{63042246-C702-4B85-8739-4E487F72BC0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611373" y="3998113"/>
            <a:ext cx="370134" cy="518188"/>
          </a:xfrm>
          <a:prstGeom prst="rect">
            <a:avLst/>
          </a:prstGeom>
        </p:spPr>
      </p:pic>
      <p:pic>
        <p:nvPicPr>
          <p:cNvPr id="48" name="กราฟิก 47">
            <a:extLst>
              <a:ext uri="{FF2B5EF4-FFF2-40B4-BE49-F238E27FC236}">
                <a16:creationId xmlns:a16="http://schemas.microsoft.com/office/drawing/2014/main" id="{3E0BE8F6-AF02-4614-97E3-CC71394D945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489921" y="2923796"/>
            <a:ext cx="468057" cy="46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72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กราฟิก 37">
            <a:extLst>
              <a:ext uri="{FF2B5EF4-FFF2-40B4-BE49-F238E27FC236}">
                <a16:creationId xmlns:a16="http://schemas.microsoft.com/office/drawing/2014/main" id="{108DB65B-3448-4B60-969D-83185F743A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70" r="4780"/>
          <a:stretch/>
        </p:blipFill>
        <p:spPr>
          <a:xfrm>
            <a:off x="630070" y="3694394"/>
            <a:ext cx="2681698" cy="2299558"/>
          </a:xfrm>
          <a:prstGeom prst="rect">
            <a:avLst/>
          </a:prstGeom>
        </p:spPr>
      </p:pic>
      <p:pic>
        <p:nvPicPr>
          <p:cNvPr id="4" name="กราฟิก 3">
            <a:extLst>
              <a:ext uri="{FF2B5EF4-FFF2-40B4-BE49-F238E27FC236}">
                <a16:creationId xmlns:a16="http://schemas.microsoft.com/office/drawing/2014/main" id="{C99BE273-AAB0-4B5A-BC8F-69C3EA2D70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11" r="1070"/>
          <a:stretch/>
        </p:blipFill>
        <p:spPr>
          <a:xfrm>
            <a:off x="630070" y="1357748"/>
            <a:ext cx="2681698" cy="2666632"/>
          </a:xfrm>
          <a:prstGeom prst="rect">
            <a:avLst/>
          </a:prstGeom>
        </p:spPr>
      </p:pic>
      <p:pic>
        <p:nvPicPr>
          <p:cNvPr id="43" name="กราฟิก 42">
            <a:extLst>
              <a:ext uri="{FF2B5EF4-FFF2-40B4-BE49-F238E27FC236}">
                <a16:creationId xmlns:a16="http://schemas.microsoft.com/office/drawing/2014/main" id="{6CA0184F-1B82-4657-8CC2-5EB8865A4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70" r="4780"/>
          <a:stretch/>
        </p:blipFill>
        <p:spPr>
          <a:xfrm>
            <a:off x="6140441" y="3694393"/>
            <a:ext cx="2681698" cy="2299558"/>
          </a:xfrm>
          <a:prstGeom prst="rect">
            <a:avLst/>
          </a:prstGeom>
        </p:spPr>
      </p:pic>
      <p:pic>
        <p:nvPicPr>
          <p:cNvPr id="41" name="กราฟิก 40">
            <a:extLst>
              <a:ext uri="{FF2B5EF4-FFF2-40B4-BE49-F238E27FC236}">
                <a16:creationId xmlns:a16="http://schemas.microsoft.com/office/drawing/2014/main" id="{6300D760-E40F-4C47-B84C-E3F30D20B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70" r="4780"/>
          <a:stretch/>
        </p:blipFill>
        <p:spPr>
          <a:xfrm>
            <a:off x="8893145" y="954123"/>
            <a:ext cx="2632958" cy="2299558"/>
          </a:xfrm>
          <a:prstGeom prst="rect">
            <a:avLst/>
          </a:prstGeom>
        </p:spPr>
      </p:pic>
      <p:pic>
        <p:nvPicPr>
          <p:cNvPr id="40" name="กราฟิก 39">
            <a:extLst>
              <a:ext uri="{FF2B5EF4-FFF2-40B4-BE49-F238E27FC236}">
                <a16:creationId xmlns:a16="http://schemas.microsoft.com/office/drawing/2014/main" id="{B6FCE1C9-C029-4F3B-920A-FF5D392435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70" r="4780"/>
          <a:stretch/>
        </p:blipFill>
        <p:spPr>
          <a:xfrm>
            <a:off x="3387736" y="954123"/>
            <a:ext cx="2681698" cy="2299558"/>
          </a:xfrm>
          <a:prstGeom prst="rect">
            <a:avLst/>
          </a:prstGeom>
        </p:spPr>
      </p:pic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9D39B5AC-C58A-4A9A-8EEF-38DA43E15DBD}"/>
              </a:ext>
            </a:extLst>
          </p:cNvPr>
          <p:cNvSpPr txBox="1"/>
          <p:nvPr/>
        </p:nvSpPr>
        <p:spPr>
          <a:xfrm>
            <a:off x="1023908" y="4504647"/>
            <a:ext cx="1898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13E53F3D-941B-4204-A704-0B738BABA4D9}"/>
              </a:ext>
            </a:extLst>
          </p:cNvPr>
          <p:cNvSpPr txBox="1"/>
          <p:nvPr/>
        </p:nvSpPr>
        <p:spPr>
          <a:xfrm>
            <a:off x="819393" y="4166321"/>
            <a:ext cx="2308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01 Your Headline Here</a:t>
            </a:r>
          </a:p>
        </p:txBody>
      </p:sp>
      <p:pic>
        <p:nvPicPr>
          <p:cNvPr id="7" name="กราฟิก 6">
            <a:extLst>
              <a:ext uri="{FF2B5EF4-FFF2-40B4-BE49-F238E27FC236}">
                <a16:creationId xmlns:a16="http://schemas.microsoft.com/office/drawing/2014/main" id="{88FE5B67-65F4-4301-8FE9-FD20BF02A8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00" r="1282"/>
          <a:stretch/>
        </p:blipFill>
        <p:spPr>
          <a:xfrm>
            <a:off x="3387736" y="2899616"/>
            <a:ext cx="2681699" cy="2810776"/>
          </a:xfrm>
          <a:prstGeom prst="rect">
            <a:avLst/>
          </a:prstGeom>
        </p:spPr>
      </p:pic>
      <p:pic>
        <p:nvPicPr>
          <p:cNvPr id="11" name="กราฟิก 10">
            <a:extLst>
              <a:ext uri="{FF2B5EF4-FFF2-40B4-BE49-F238E27FC236}">
                <a16:creationId xmlns:a16="http://schemas.microsoft.com/office/drawing/2014/main" id="{12F9854C-467B-4C71-8E12-F722E303C9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194" r="885"/>
          <a:stretch/>
        </p:blipFill>
        <p:spPr>
          <a:xfrm>
            <a:off x="6140442" y="1357748"/>
            <a:ext cx="2681698" cy="2666632"/>
          </a:xfrm>
          <a:prstGeom prst="rect">
            <a:avLst/>
          </a:prstGeom>
        </p:spPr>
      </p:pic>
      <p:pic>
        <p:nvPicPr>
          <p:cNvPr id="14" name="กราฟิก 13">
            <a:extLst>
              <a:ext uri="{FF2B5EF4-FFF2-40B4-BE49-F238E27FC236}">
                <a16:creationId xmlns:a16="http://schemas.microsoft.com/office/drawing/2014/main" id="{49D03427-6F03-4281-9C0B-590ED61B6C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93145" y="2899616"/>
            <a:ext cx="2810776" cy="2810776"/>
          </a:xfrm>
          <a:prstGeom prst="rect">
            <a:avLst/>
          </a:prstGeom>
        </p:spPr>
      </p:pic>
      <p:pic>
        <p:nvPicPr>
          <p:cNvPr id="18" name="กราฟิก 17">
            <a:extLst>
              <a:ext uri="{FF2B5EF4-FFF2-40B4-BE49-F238E27FC236}">
                <a16:creationId xmlns:a16="http://schemas.microsoft.com/office/drawing/2014/main" id="{94B84F68-868E-40F4-AE62-6421193A75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86753" y="3175638"/>
            <a:ext cx="573293" cy="573293"/>
          </a:xfrm>
          <a:prstGeom prst="rect">
            <a:avLst/>
          </a:prstGeom>
        </p:spPr>
      </p:pic>
      <p:pic>
        <p:nvPicPr>
          <p:cNvPr id="35" name="กราฟิก 34">
            <a:extLst>
              <a:ext uri="{FF2B5EF4-FFF2-40B4-BE49-F238E27FC236}">
                <a16:creationId xmlns:a16="http://schemas.microsoft.com/office/drawing/2014/main" id="{8553D4C0-6135-4734-A80F-D8BAA33EDD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96027" y="3131335"/>
            <a:ext cx="655192" cy="573293"/>
          </a:xfrm>
          <a:prstGeom prst="rect">
            <a:avLst/>
          </a:prstGeom>
        </p:spPr>
      </p:pic>
      <p:pic>
        <p:nvPicPr>
          <p:cNvPr id="45" name="กราฟิก 44">
            <a:extLst>
              <a:ext uri="{FF2B5EF4-FFF2-40B4-BE49-F238E27FC236}">
                <a16:creationId xmlns:a16="http://schemas.microsoft.com/office/drawing/2014/main" id="{A06A1CCD-CF25-4B9B-A748-A8F86D67F5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99760" y="3218368"/>
            <a:ext cx="563058" cy="563058"/>
          </a:xfrm>
          <a:prstGeom prst="rect">
            <a:avLst/>
          </a:prstGeom>
        </p:spPr>
      </p:pic>
      <p:pic>
        <p:nvPicPr>
          <p:cNvPr id="49" name="กราฟิก 48">
            <a:extLst>
              <a:ext uri="{FF2B5EF4-FFF2-40B4-BE49-F238E27FC236}">
                <a16:creationId xmlns:a16="http://schemas.microsoft.com/office/drawing/2014/main" id="{32C8B255-5369-46BD-B140-692C176A97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002280" y="3131335"/>
            <a:ext cx="592795" cy="677480"/>
          </a:xfrm>
          <a:prstGeom prst="rect">
            <a:avLst/>
          </a:prstGeom>
        </p:spPr>
      </p:pic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969E8E47-5B4C-4B83-95A9-6EDB8C2C9F07}"/>
              </a:ext>
            </a:extLst>
          </p:cNvPr>
          <p:cNvSpPr txBox="1"/>
          <p:nvPr/>
        </p:nvSpPr>
        <p:spPr>
          <a:xfrm>
            <a:off x="6534521" y="4504647"/>
            <a:ext cx="1898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F1C46CF9-F3B5-4AA9-9CBC-03DF05CB3ECC}"/>
              </a:ext>
            </a:extLst>
          </p:cNvPr>
          <p:cNvSpPr txBox="1"/>
          <p:nvPr/>
        </p:nvSpPr>
        <p:spPr>
          <a:xfrm>
            <a:off x="6330006" y="4166321"/>
            <a:ext cx="2308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01 Your Headline Here</a:t>
            </a: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5B092925-31B4-40BB-9332-7E0F271DFB29}"/>
              </a:ext>
            </a:extLst>
          </p:cNvPr>
          <p:cNvSpPr txBox="1"/>
          <p:nvPr/>
        </p:nvSpPr>
        <p:spPr>
          <a:xfrm>
            <a:off x="3774131" y="1557424"/>
            <a:ext cx="1898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D43A5446-06BD-4458-BE97-1377333C12B4}"/>
              </a:ext>
            </a:extLst>
          </p:cNvPr>
          <p:cNvSpPr txBox="1"/>
          <p:nvPr/>
        </p:nvSpPr>
        <p:spPr>
          <a:xfrm>
            <a:off x="3569616" y="1219098"/>
            <a:ext cx="2308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01 Your Headline Here</a:t>
            </a:r>
          </a:p>
        </p:txBody>
      </p:sp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10BB88E1-D849-4F6E-97E0-9C46C3EE9C5C}"/>
              </a:ext>
            </a:extLst>
          </p:cNvPr>
          <p:cNvSpPr txBox="1"/>
          <p:nvPr/>
        </p:nvSpPr>
        <p:spPr>
          <a:xfrm>
            <a:off x="9259107" y="1557424"/>
            <a:ext cx="1898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55" name="กล่องข้อความ 54">
            <a:extLst>
              <a:ext uri="{FF2B5EF4-FFF2-40B4-BE49-F238E27FC236}">
                <a16:creationId xmlns:a16="http://schemas.microsoft.com/office/drawing/2014/main" id="{257804C3-3C5A-43AB-9A33-CDD8A8E87E7C}"/>
              </a:ext>
            </a:extLst>
          </p:cNvPr>
          <p:cNvSpPr txBox="1"/>
          <p:nvPr/>
        </p:nvSpPr>
        <p:spPr>
          <a:xfrm>
            <a:off x="9054592" y="1219098"/>
            <a:ext cx="2308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01 Your Headline Here</a:t>
            </a:r>
          </a:p>
        </p:txBody>
      </p:sp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1B4B9DA9-8AB1-4C69-A39D-B4C2AE9EDC72}"/>
              </a:ext>
            </a:extLst>
          </p:cNvPr>
          <p:cNvSpPr txBox="1"/>
          <p:nvPr/>
        </p:nvSpPr>
        <p:spPr>
          <a:xfrm>
            <a:off x="1528842" y="1524767"/>
            <a:ext cx="894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2000</a:t>
            </a: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8CE4586B-27ED-4A6B-9B27-7D40468C5261}"/>
              </a:ext>
            </a:extLst>
          </p:cNvPr>
          <p:cNvSpPr txBox="1"/>
          <p:nvPr/>
        </p:nvSpPr>
        <p:spPr>
          <a:xfrm>
            <a:off x="7034250" y="1524767"/>
            <a:ext cx="894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2020</a:t>
            </a: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437635C6-58E2-4778-98ED-2E06A4BFDCED}"/>
              </a:ext>
            </a:extLst>
          </p:cNvPr>
          <p:cNvSpPr txBox="1"/>
          <p:nvPr/>
        </p:nvSpPr>
        <p:spPr>
          <a:xfrm>
            <a:off x="4279065" y="5121788"/>
            <a:ext cx="894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2010</a:t>
            </a:r>
          </a:p>
        </p:txBody>
      </p:sp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id="{DA365D6A-4736-4E53-94EC-05DC95231CF6}"/>
              </a:ext>
            </a:extLst>
          </p:cNvPr>
          <p:cNvSpPr txBox="1"/>
          <p:nvPr/>
        </p:nvSpPr>
        <p:spPr>
          <a:xfrm>
            <a:off x="9851494" y="5121788"/>
            <a:ext cx="894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934700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กราฟิก 3">
            <a:extLst>
              <a:ext uri="{FF2B5EF4-FFF2-40B4-BE49-F238E27FC236}">
                <a16:creationId xmlns:a16="http://schemas.microsoft.com/office/drawing/2014/main" id="{4F0F2CD9-8889-4E61-946D-86D6EFDA7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56" b="2445"/>
          <a:stretch/>
        </p:blipFill>
        <p:spPr>
          <a:xfrm>
            <a:off x="0" y="0"/>
            <a:ext cx="4379495" cy="6857999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AADDCB2-510A-4411-88F0-9E5A5CCAC7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r="44724"/>
          <a:stretch/>
        </p:blipFill>
        <p:spPr>
          <a:xfrm>
            <a:off x="1" y="1281362"/>
            <a:ext cx="2999874" cy="429527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B9EB060-5767-47D5-A090-E779827E68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6"/>
          <a:stretch/>
        </p:blipFill>
        <p:spPr>
          <a:xfrm>
            <a:off x="3112169" y="1281362"/>
            <a:ext cx="2721141" cy="4295274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C2AF246D-3408-43D4-A394-ED39589F1CF9}"/>
              </a:ext>
            </a:extLst>
          </p:cNvPr>
          <p:cNvSpPr txBox="1"/>
          <p:nvPr/>
        </p:nvSpPr>
        <p:spPr>
          <a:xfrm>
            <a:off x="6265096" y="1107690"/>
            <a:ext cx="400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B002B22-4D0E-4CCF-BE75-5C3443585AB1}"/>
              </a:ext>
            </a:extLst>
          </p:cNvPr>
          <p:cNvSpPr txBox="1"/>
          <p:nvPr/>
        </p:nvSpPr>
        <p:spPr>
          <a:xfrm>
            <a:off x="6260907" y="1550044"/>
            <a:ext cx="509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Your Headline Here</a:t>
            </a:r>
          </a:p>
        </p:txBody>
      </p:sp>
      <p:pic>
        <p:nvPicPr>
          <p:cNvPr id="14" name="กราฟิก 13">
            <a:extLst>
              <a:ext uri="{FF2B5EF4-FFF2-40B4-BE49-F238E27FC236}">
                <a16:creationId xmlns:a16="http://schemas.microsoft.com/office/drawing/2014/main" id="{189A984C-AF3E-4577-94CC-6946BF2FE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13222" y="4607584"/>
            <a:ext cx="877122" cy="877122"/>
          </a:xfrm>
          <a:prstGeom prst="rect">
            <a:avLst/>
          </a:prstGeom>
        </p:spPr>
      </p:pic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1A6E1508-86C8-46E7-AA15-8C6F73352F74}"/>
              </a:ext>
            </a:extLst>
          </p:cNvPr>
          <p:cNvSpPr txBox="1"/>
          <p:nvPr/>
        </p:nvSpPr>
        <p:spPr>
          <a:xfrm>
            <a:off x="7400708" y="4837972"/>
            <a:ext cx="4070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Ut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wisi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enim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ad minim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veniam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4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16" name="กราฟิก 15">
            <a:extLst>
              <a:ext uri="{FF2B5EF4-FFF2-40B4-BE49-F238E27FC236}">
                <a16:creationId xmlns:a16="http://schemas.microsoft.com/office/drawing/2014/main" id="{834A5EDA-57A4-4902-A873-756990D48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13222" y="3115346"/>
            <a:ext cx="877122" cy="877122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C66FD0C4-7E3F-484B-9C64-6F7B124598FB}"/>
              </a:ext>
            </a:extLst>
          </p:cNvPr>
          <p:cNvSpPr txBox="1"/>
          <p:nvPr/>
        </p:nvSpPr>
        <p:spPr>
          <a:xfrm>
            <a:off x="7399070" y="4470879"/>
            <a:ext cx="1749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7101DF84-EB69-402B-B3F6-5779B50318B4}"/>
              </a:ext>
            </a:extLst>
          </p:cNvPr>
          <p:cNvSpPr txBox="1"/>
          <p:nvPr/>
        </p:nvSpPr>
        <p:spPr>
          <a:xfrm>
            <a:off x="7400708" y="3370319"/>
            <a:ext cx="4070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Ut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wisi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enim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ad minim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veniam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4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AE156EB4-1BA6-4610-99D5-055C946EFCB6}"/>
              </a:ext>
            </a:extLst>
          </p:cNvPr>
          <p:cNvSpPr txBox="1"/>
          <p:nvPr/>
        </p:nvSpPr>
        <p:spPr>
          <a:xfrm>
            <a:off x="7399070" y="3003226"/>
            <a:ext cx="1749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E7395EB4-686D-49EA-A46C-DD71F574291B}"/>
              </a:ext>
            </a:extLst>
          </p:cNvPr>
          <p:cNvSpPr txBox="1"/>
          <p:nvPr/>
        </p:nvSpPr>
        <p:spPr>
          <a:xfrm>
            <a:off x="6358692" y="3246289"/>
            <a:ext cx="80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01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7BA7C103-B29D-4D04-B1AB-F5DCDCE1392C}"/>
              </a:ext>
            </a:extLst>
          </p:cNvPr>
          <p:cNvSpPr txBox="1"/>
          <p:nvPr/>
        </p:nvSpPr>
        <p:spPr>
          <a:xfrm>
            <a:off x="6358691" y="4758708"/>
            <a:ext cx="80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197607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กราฟิก 2">
            <a:extLst>
              <a:ext uri="{FF2B5EF4-FFF2-40B4-BE49-F238E27FC236}">
                <a16:creationId xmlns:a16="http://schemas.microsoft.com/office/drawing/2014/main" id="{BA736205-BB91-46C5-8EF8-5A79B23F4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" y="0"/>
            <a:ext cx="2638652" cy="3773714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30F49A3-ABAB-4695-9F90-88A2C6D638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" t="25918" r="54979" b="6272"/>
          <a:stretch/>
        </p:blipFill>
        <p:spPr>
          <a:xfrm>
            <a:off x="409500" y="413487"/>
            <a:ext cx="6031027" cy="6031027"/>
          </a:xfrm>
          <a:prstGeom prst="rect">
            <a:avLst/>
          </a:prstGeom>
        </p:spPr>
      </p:pic>
      <p:pic>
        <p:nvPicPr>
          <p:cNvPr id="14" name="กราฟิก 13">
            <a:extLst>
              <a:ext uri="{FF2B5EF4-FFF2-40B4-BE49-F238E27FC236}">
                <a16:creationId xmlns:a16="http://schemas.microsoft.com/office/drawing/2014/main" id="{F9AFA264-1545-4C7A-846F-1B53ED1C0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13465" y="395514"/>
            <a:ext cx="6503835" cy="6065866"/>
          </a:xfrm>
          <a:prstGeom prst="rect">
            <a:avLst/>
          </a:prstGeom>
        </p:spPr>
      </p:pic>
      <p:pic>
        <p:nvPicPr>
          <p:cNvPr id="24" name="กราฟิก 23">
            <a:extLst>
              <a:ext uri="{FF2B5EF4-FFF2-40B4-BE49-F238E27FC236}">
                <a16:creationId xmlns:a16="http://schemas.microsoft.com/office/drawing/2014/main" id="{60A7F495-6788-42AB-B351-148B61751F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00358" y="1801062"/>
            <a:ext cx="4298492" cy="4009031"/>
          </a:xfrm>
          <a:prstGeom prst="rect">
            <a:avLst/>
          </a:prstGeom>
        </p:spPr>
      </p:pic>
      <p:pic>
        <p:nvPicPr>
          <p:cNvPr id="26" name="กราฟิก 25">
            <a:extLst>
              <a:ext uri="{FF2B5EF4-FFF2-40B4-BE49-F238E27FC236}">
                <a16:creationId xmlns:a16="http://schemas.microsoft.com/office/drawing/2014/main" id="{4975D236-B7FB-43C1-AA55-05D13CA912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00358" y="5810093"/>
            <a:ext cx="1085478" cy="651287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C2AF246D-3408-43D4-A394-ED39589F1CF9}"/>
              </a:ext>
            </a:extLst>
          </p:cNvPr>
          <p:cNvSpPr txBox="1"/>
          <p:nvPr/>
        </p:nvSpPr>
        <p:spPr>
          <a:xfrm>
            <a:off x="3745261" y="2552917"/>
            <a:ext cx="191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Details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B002B22-4D0E-4CCF-BE75-5C3443585AB1}"/>
              </a:ext>
            </a:extLst>
          </p:cNvPr>
          <p:cNvSpPr txBox="1"/>
          <p:nvPr/>
        </p:nvSpPr>
        <p:spPr>
          <a:xfrm>
            <a:off x="3238047" y="3029970"/>
            <a:ext cx="241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Your Headline Here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700407D5-871A-4681-9E19-490FC0725E47}"/>
              </a:ext>
            </a:extLst>
          </p:cNvPr>
          <p:cNvSpPr txBox="1"/>
          <p:nvPr/>
        </p:nvSpPr>
        <p:spPr>
          <a:xfrm>
            <a:off x="3465974" y="3606541"/>
            <a:ext cx="21913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8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8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8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8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8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8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8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8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8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8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8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8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8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800" spc="5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28ED71CC-B289-41D8-BA90-18CE725090AB}"/>
              </a:ext>
            </a:extLst>
          </p:cNvPr>
          <p:cNvSpPr txBox="1"/>
          <p:nvPr/>
        </p:nvSpPr>
        <p:spPr>
          <a:xfrm>
            <a:off x="6881272" y="3211461"/>
            <a:ext cx="46004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Ut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wisi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enim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ad minim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veniam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quis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nostrud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exerci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tation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ullamcorper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suscipit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lobortis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nisl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aliquip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ex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ea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commodo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consequat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Duis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autem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vel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eum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iriure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 in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hendrerit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in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vulputate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velit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esse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molestie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20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B4230549-8E5E-4D52-ACAC-CC8941EE4180}"/>
              </a:ext>
            </a:extLst>
          </p:cNvPr>
          <p:cNvSpPr txBox="1"/>
          <p:nvPr/>
        </p:nvSpPr>
        <p:spPr>
          <a:xfrm>
            <a:off x="6885465" y="2405147"/>
            <a:ext cx="4423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</a:t>
            </a:r>
            <a:r>
              <a:rPr lang="en-US" sz="54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Details</a:t>
            </a:r>
          </a:p>
        </p:txBody>
      </p:sp>
    </p:spTree>
    <p:extLst>
      <p:ext uri="{BB962C8B-B14F-4D97-AF65-F5344CB8AC3E}">
        <p14:creationId xmlns:p14="http://schemas.microsoft.com/office/powerpoint/2010/main" val="1115576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กราฟิก 8">
            <a:extLst>
              <a:ext uri="{FF2B5EF4-FFF2-40B4-BE49-F238E27FC236}">
                <a16:creationId xmlns:a16="http://schemas.microsoft.com/office/drawing/2014/main" id="{1A55F652-A784-487C-9543-28564700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56" b="244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FDB97CB-43B1-40B9-83BF-76F1C9C175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08" b="29565"/>
          <a:stretch/>
        </p:blipFill>
        <p:spPr>
          <a:xfrm>
            <a:off x="0" y="0"/>
            <a:ext cx="12192000" cy="2762250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5FDD6636-7F81-458C-A505-C037A1BA7EFF}"/>
              </a:ext>
            </a:extLst>
          </p:cNvPr>
          <p:cNvSpPr/>
          <p:nvPr/>
        </p:nvSpPr>
        <p:spPr>
          <a:xfrm>
            <a:off x="0" y="0"/>
            <a:ext cx="12192000" cy="2762250"/>
          </a:xfrm>
          <a:prstGeom prst="rect">
            <a:avLst/>
          </a:prstGeom>
          <a:solidFill>
            <a:srgbClr val="00339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7" name="กราฟิก 26">
            <a:extLst>
              <a:ext uri="{FF2B5EF4-FFF2-40B4-BE49-F238E27FC236}">
                <a16:creationId xmlns:a16="http://schemas.microsoft.com/office/drawing/2014/main" id="{08530319-A776-4B5D-B9FB-E24CE8238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68655" y="2310970"/>
            <a:ext cx="1654690" cy="3456390"/>
          </a:xfrm>
          <a:prstGeom prst="rect">
            <a:avLst/>
          </a:prstGeom>
        </p:spPr>
      </p:pic>
      <p:pic>
        <p:nvPicPr>
          <p:cNvPr id="29" name="กราฟิก 28">
            <a:extLst>
              <a:ext uri="{FF2B5EF4-FFF2-40B4-BE49-F238E27FC236}">
                <a16:creationId xmlns:a16="http://schemas.microsoft.com/office/drawing/2014/main" id="{F6D497FF-5276-4565-8EB0-F951D0FC6F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27973" y="2310970"/>
            <a:ext cx="240682" cy="451280"/>
          </a:xfrm>
          <a:prstGeom prst="rect">
            <a:avLst/>
          </a:prstGeom>
        </p:spPr>
      </p:pic>
      <p:sp>
        <p:nvSpPr>
          <p:cNvPr id="30" name="วงรี 29">
            <a:extLst>
              <a:ext uri="{FF2B5EF4-FFF2-40B4-BE49-F238E27FC236}">
                <a16:creationId xmlns:a16="http://schemas.microsoft.com/office/drawing/2014/main" id="{861CB4CE-5E1D-4FD2-B3D9-C423E0FA81A8}"/>
              </a:ext>
            </a:extLst>
          </p:cNvPr>
          <p:cNvSpPr/>
          <p:nvPr/>
        </p:nvSpPr>
        <p:spPr>
          <a:xfrm>
            <a:off x="5556000" y="5128755"/>
            <a:ext cx="1080000" cy="1080000"/>
          </a:xfrm>
          <a:prstGeom prst="ellipse">
            <a:avLst/>
          </a:prstGeom>
          <a:solidFill>
            <a:srgbClr val="ED7D3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1" name="กราฟิก 30">
            <a:extLst>
              <a:ext uri="{FF2B5EF4-FFF2-40B4-BE49-F238E27FC236}">
                <a16:creationId xmlns:a16="http://schemas.microsoft.com/office/drawing/2014/main" id="{091E8FF2-895F-4400-B265-5F47B88E1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4536" y="2310970"/>
            <a:ext cx="1654690" cy="3456390"/>
          </a:xfrm>
          <a:prstGeom prst="rect">
            <a:avLst/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189F39DB-3ED1-468F-82C4-D78DAD771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3854" y="2310970"/>
            <a:ext cx="240682" cy="451280"/>
          </a:xfrm>
          <a:prstGeom prst="rect">
            <a:avLst/>
          </a:prstGeom>
        </p:spPr>
      </p:pic>
      <p:sp>
        <p:nvSpPr>
          <p:cNvPr id="33" name="วงรี 32">
            <a:extLst>
              <a:ext uri="{FF2B5EF4-FFF2-40B4-BE49-F238E27FC236}">
                <a16:creationId xmlns:a16="http://schemas.microsoft.com/office/drawing/2014/main" id="{B5644430-0B51-4F34-AC91-2F9A2E0EBC4E}"/>
              </a:ext>
            </a:extLst>
          </p:cNvPr>
          <p:cNvSpPr/>
          <p:nvPr/>
        </p:nvSpPr>
        <p:spPr>
          <a:xfrm>
            <a:off x="3581881" y="5128755"/>
            <a:ext cx="1080000" cy="1080000"/>
          </a:xfrm>
          <a:prstGeom prst="ellipse">
            <a:avLst/>
          </a:prstGeom>
          <a:solidFill>
            <a:srgbClr val="ED7D3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4" name="กราฟิก 33">
            <a:extLst>
              <a:ext uri="{FF2B5EF4-FFF2-40B4-BE49-F238E27FC236}">
                <a16:creationId xmlns:a16="http://schemas.microsoft.com/office/drawing/2014/main" id="{3CA89C1B-5881-4D1D-BEF1-97E05B03C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16893" y="2310970"/>
            <a:ext cx="1654690" cy="3456390"/>
          </a:xfrm>
          <a:prstGeom prst="rect">
            <a:avLst/>
          </a:prstGeom>
        </p:spPr>
      </p:pic>
      <p:pic>
        <p:nvPicPr>
          <p:cNvPr id="35" name="กราฟิก 34">
            <a:extLst>
              <a:ext uri="{FF2B5EF4-FFF2-40B4-BE49-F238E27FC236}">
                <a16:creationId xmlns:a16="http://schemas.microsoft.com/office/drawing/2014/main" id="{E39454A0-C9F0-41B6-AC88-AD23C553D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76211" y="2310970"/>
            <a:ext cx="240682" cy="451280"/>
          </a:xfrm>
          <a:prstGeom prst="rect">
            <a:avLst/>
          </a:prstGeom>
        </p:spPr>
      </p:pic>
      <p:sp>
        <p:nvSpPr>
          <p:cNvPr id="36" name="วงรี 35">
            <a:extLst>
              <a:ext uri="{FF2B5EF4-FFF2-40B4-BE49-F238E27FC236}">
                <a16:creationId xmlns:a16="http://schemas.microsoft.com/office/drawing/2014/main" id="{ADE81FA1-73B6-4BEA-9120-5618AE1A866F}"/>
              </a:ext>
            </a:extLst>
          </p:cNvPr>
          <p:cNvSpPr/>
          <p:nvPr/>
        </p:nvSpPr>
        <p:spPr>
          <a:xfrm>
            <a:off x="9504238" y="5128755"/>
            <a:ext cx="1080000" cy="1080000"/>
          </a:xfrm>
          <a:prstGeom prst="ellipse">
            <a:avLst/>
          </a:prstGeom>
          <a:solidFill>
            <a:srgbClr val="ED7D3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7" name="กราฟิก 36">
            <a:extLst>
              <a:ext uri="{FF2B5EF4-FFF2-40B4-BE49-F238E27FC236}">
                <a16:creationId xmlns:a16="http://schemas.microsoft.com/office/drawing/2014/main" id="{43F510A0-5724-45F2-84C2-151809429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2774" y="2310970"/>
            <a:ext cx="1654690" cy="3456390"/>
          </a:xfrm>
          <a:prstGeom prst="rect">
            <a:avLst/>
          </a:prstGeom>
        </p:spPr>
      </p:pic>
      <p:pic>
        <p:nvPicPr>
          <p:cNvPr id="38" name="กราฟิก 37">
            <a:extLst>
              <a:ext uri="{FF2B5EF4-FFF2-40B4-BE49-F238E27FC236}">
                <a16:creationId xmlns:a16="http://schemas.microsoft.com/office/drawing/2014/main" id="{88B8AEE8-7F3B-4A1D-862A-EDD15580C7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02092" y="2310970"/>
            <a:ext cx="240682" cy="451280"/>
          </a:xfrm>
          <a:prstGeom prst="rect">
            <a:avLst/>
          </a:prstGeom>
        </p:spPr>
      </p:pic>
      <p:sp>
        <p:nvSpPr>
          <p:cNvPr id="39" name="วงรี 38">
            <a:extLst>
              <a:ext uri="{FF2B5EF4-FFF2-40B4-BE49-F238E27FC236}">
                <a16:creationId xmlns:a16="http://schemas.microsoft.com/office/drawing/2014/main" id="{92A8E66A-7103-4182-BD87-FFF95D95A3B1}"/>
              </a:ext>
            </a:extLst>
          </p:cNvPr>
          <p:cNvSpPr/>
          <p:nvPr/>
        </p:nvSpPr>
        <p:spPr>
          <a:xfrm>
            <a:off x="7530119" y="5128755"/>
            <a:ext cx="1080000" cy="1080000"/>
          </a:xfrm>
          <a:prstGeom prst="ellipse">
            <a:avLst/>
          </a:prstGeom>
          <a:solidFill>
            <a:srgbClr val="ED7D3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0" name="กราฟิก 39">
            <a:extLst>
              <a:ext uri="{FF2B5EF4-FFF2-40B4-BE49-F238E27FC236}">
                <a16:creationId xmlns:a16="http://schemas.microsoft.com/office/drawing/2014/main" id="{A9D2AAF6-FA12-4A7F-BDF1-E0E4B7E08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0417" y="2310970"/>
            <a:ext cx="1654690" cy="3456390"/>
          </a:xfrm>
          <a:prstGeom prst="rect">
            <a:avLst/>
          </a:prstGeom>
        </p:spPr>
      </p:pic>
      <p:pic>
        <p:nvPicPr>
          <p:cNvPr id="41" name="กราฟิก 40">
            <a:extLst>
              <a:ext uri="{FF2B5EF4-FFF2-40B4-BE49-F238E27FC236}">
                <a16:creationId xmlns:a16="http://schemas.microsoft.com/office/drawing/2014/main" id="{CBB64239-3E9A-4591-A8E0-66EDA73160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9735" y="2310970"/>
            <a:ext cx="240682" cy="451280"/>
          </a:xfrm>
          <a:prstGeom prst="rect">
            <a:avLst/>
          </a:prstGeom>
        </p:spPr>
      </p:pic>
      <p:sp>
        <p:nvSpPr>
          <p:cNvPr id="42" name="วงรี 41">
            <a:extLst>
              <a:ext uri="{FF2B5EF4-FFF2-40B4-BE49-F238E27FC236}">
                <a16:creationId xmlns:a16="http://schemas.microsoft.com/office/drawing/2014/main" id="{0921EB0B-4734-4A14-8267-2121D2767EEA}"/>
              </a:ext>
            </a:extLst>
          </p:cNvPr>
          <p:cNvSpPr/>
          <p:nvPr/>
        </p:nvSpPr>
        <p:spPr>
          <a:xfrm>
            <a:off x="1607762" y="5128755"/>
            <a:ext cx="1080000" cy="1080000"/>
          </a:xfrm>
          <a:prstGeom prst="ellipse">
            <a:avLst/>
          </a:prstGeom>
          <a:solidFill>
            <a:srgbClr val="ED7D3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BE0202FF-1FA7-445C-BF04-87ED350ADC26}"/>
              </a:ext>
            </a:extLst>
          </p:cNvPr>
          <p:cNvSpPr txBox="1"/>
          <p:nvPr/>
        </p:nvSpPr>
        <p:spPr>
          <a:xfrm>
            <a:off x="2611158" y="1090640"/>
            <a:ext cx="696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2000" spc="5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221D67DE-89F4-45CB-830E-FED3F2A49B12}"/>
              </a:ext>
            </a:extLst>
          </p:cNvPr>
          <p:cNvSpPr txBox="1"/>
          <p:nvPr/>
        </p:nvSpPr>
        <p:spPr>
          <a:xfrm>
            <a:off x="3884412" y="350575"/>
            <a:ext cx="4423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</a:t>
            </a:r>
            <a:r>
              <a:rPr lang="en-US" sz="54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Details</a:t>
            </a:r>
          </a:p>
        </p:txBody>
      </p:sp>
      <p:pic>
        <p:nvPicPr>
          <p:cNvPr id="46" name="กราฟิก 45">
            <a:extLst>
              <a:ext uri="{FF2B5EF4-FFF2-40B4-BE49-F238E27FC236}">
                <a16:creationId xmlns:a16="http://schemas.microsoft.com/office/drawing/2014/main" id="{ED3C6562-D6F0-4632-9C31-724C7D098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29432" y="5383383"/>
            <a:ext cx="436660" cy="561420"/>
          </a:xfrm>
          <a:prstGeom prst="rect">
            <a:avLst/>
          </a:prstGeom>
        </p:spPr>
      </p:pic>
      <p:pic>
        <p:nvPicPr>
          <p:cNvPr id="48" name="กราฟิก 47">
            <a:extLst>
              <a:ext uri="{FF2B5EF4-FFF2-40B4-BE49-F238E27FC236}">
                <a16:creationId xmlns:a16="http://schemas.microsoft.com/office/drawing/2014/main" id="{B37231A5-A23D-4074-AE4C-F732B7009E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65736" y="5451905"/>
            <a:ext cx="484947" cy="484947"/>
          </a:xfrm>
          <a:prstGeom prst="rect">
            <a:avLst/>
          </a:prstGeom>
        </p:spPr>
      </p:pic>
      <p:pic>
        <p:nvPicPr>
          <p:cNvPr id="50" name="กราฟิก 49">
            <a:extLst>
              <a:ext uri="{FF2B5EF4-FFF2-40B4-BE49-F238E27FC236}">
                <a16:creationId xmlns:a16="http://schemas.microsoft.com/office/drawing/2014/main" id="{AF03C871-2981-42FF-9A84-73E816BE07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48427" y="5414784"/>
            <a:ext cx="500228" cy="514520"/>
          </a:xfrm>
          <a:prstGeom prst="rect">
            <a:avLst/>
          </a:prstGeom>
        </p:spPr>
      </p:pic>
      <p:pic>
        <p:nvPicPr>
          <p:cNvPr id="52" name="กราฟิก 51">
            <a:extLst>
              <a:ext uri="{FF2B5EF4-FFF2-40B4-BE49-F238E27FC236}">
                <a16:creationId xmlns:a16="http://schemas.microsoft.com/office/drawing/2014/main" id="{482EB037-BCB0-429C-8D8B-3A89E8B981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56945" y="5443954"/>
            <a:ext cx="550643" cy="550643"/>
          </a:xfrm>
          <a:prstGeom prst="rect">
            <a:avLst/>
          </a:prstGeom>
        </p:spPr>
      </p:pic>
      <p:pic>
        <p:nvPicPr>
          <p:cNvPr id="54" name="กราฟิก 53">
            <a:extLst>
              <a:ext uri="{FF2B5EF4-FFF2-40B4-BE49-F238E27FC236}">
                <a16:creationId xmlns:a16="http://schemas.microsoft.com/office/drawing/2014/main" id="{63EBB8D2-9CAB-4C73-9422-D4025CB0C9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802999" y="5430805"/>
            <a:ext cx="482478" cy="48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33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E8C91756-0D6D-4B01-BA0A-C57F8E76EBDF}"/>
              </a:ext>
            </a:extLst>
          </p:cNvPr>
          <p:cNvGrpSpPr/>
          <p:nvPr/>
        </p:nvGrpSpPr>
        <p:grpSpPr>
          <a:xfrm>
            <a:off x="4071992" y="691504"/>
            <a:ext cx="7133491" cy="4324206"/>
            <a:chOff x="2578175" y="1409382"/>
            <a:chExt cx="7035649" cy="4544163"/>
          </a:xfrm>
        </p:grpSpPr>
        <p:pic>
          <p:nvPicPr>
            <p:cNvPr id="11" name="กราฟิก 10">
              <a:extLst>
                <a:ext uri="{FF2B5EF4-FFF2-40B4-BE49-F238E27FC236}">
                  <a16:creationId xmlns:a16="http://schemas.microsoft.com/office/drawing/2014/main" id="{EB3A237E-8591-4EE6-962B-EC6498301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96132" y="1476058"/>
              <a:ext cx="2714625" cy="2847975"/>
            </a:xfrm>
            <a:prstGeom prst="rect">
              <a:avLst/>
            </a:prstGeom>
          </p:spPr>
        </p:pic>
        <p:pic>
          <p:nvPicPr>
            <p:cNvPr id="13" name="กราฟิก 12">
              <a:extLst>
                <a:ext uri="{FF2B5EF4-FFF2-40B4-BE49-F238E27FC236}">
                  <a16:creationId xmlns:a16="http://schemas.microsoft.com/office/drawing/2014/main" id="{9C52A581-59B5-49BD-B52E-D7D9E86FA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8424" y="4137977"/>
              <a:ext cx="1295400" cy="1266825"/>
            </a:xfrm>
            <a:prstGeom prst="rect">
              <a:avLst/>
            </a:prstGeom>
          </p:spPr>
        </p:pic>
        <p:pic>
          <p:nvPicPr>
            <p:cNvPr id="15" name="กราฟิก 14">
              <a:extLst>
                <a:ext uri="{FF2B5EF4-FFF2-40B4-BE49-F238E27FC236}">
                  <a16:creationId xmlns:a16="http://schemas.microsoft.com/office/drawing/2014/main" id="{A63361B0-C749-45B8-B521-23E8958C8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64580" y="1558289"/>
              <a:ext cx="1562100" cy="1733550"/>
            </a:xfrm>
            <a:prstGeom prst="rect">
              <a:avLst/>
            </a:prstGeom>
          </p:spPr>
        </p:pic>
        <p:pic>
          <p:nvPicPr>
            <p:cNvPr id="17" name="กราฟิก 16">
              <a:extLst>
                <a:ext uri="{FF2B5EF4-FFF2-40B4-BE49-F238E27FC236}">
                  <a16:creationId xmlns:a16="http://schemas.microsoft.com/office/drawing/2014/main" id="{CE18F09D-056F-4C5A-B38E-9681AFA5F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65360" y="3257866"/>
              <a:ext cx="1724025" cy="1590675"/>
            </a:xfrm>
            <a:prstGeom prst="rect">
              <a:avLst/>
            </a:prstGeom>
          </p:spPr>
        </p:pic>
        <p:pic>
          <p:nvPicPr>
            <p:cNvPr id="19" name="กราฟิก 18">
              <a:extLst>
                <a:ext uri="{FF2B5EF4-FFF2-40B4-BE49-F238E27FC236}">
                  <a16:creationId xmlns:a16="http://schemas.microsoft.com/office/drawing/2014/main" id="{5B489AFB-FCB0-4D5C-A347-14918912D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578175" y="1409382"/>
              <a:ext cx="3248025" cy="2505075"/>
            </a:xfrm>
            <a:prstGeom prst="rect">
              <a:avLst/>
            </a:prstGeom>
          </p:spPr>
        </p:pic>
        <p:pic>
          <p:nvPicPr>
            <p:cNvPr id="21" name="กราฟิก 20">
              <a:extLst>
                <a:ext uri="{FF2B5EF4-FFF2-40B4-BE49-F238E27FC236}">
                  <a16:creationId xmlns:a16="http://schemas.microsoft.com/office/drawing/2014/main" id="{274DD8EC-817B-4A36-B856-874C412A3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080110" y="3800792"/>
              <a:ext cx="1190625" cy="1647825"/>
            </a:xfrm>
            <a:prstGeom prst="rect">
              <a:avLst/>
            </a:prstGeom>
          </p:spPr>
        </p:pic>
        <p:pic>
          <p:nvPicPr>
            <p:cNvPr id="35" name="กราฟิก 34">
              <a:extLst>
                <a:ext uri="{FF2B5EF4-FFF2-40B4-BE49-F238E27FC236}">
                  <a16:creationId xmlns:a16="http://schemas.microsoft.com/office/drawing/2014/main" id="{B680BD8B-CFE6-4C04-A361-0481950E9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292301" y="5504367"/>
              <a:ext cx="4238513" cy="449178"/>
            </a:xfrm>
            <a:prstGeom prst="rect">
              <a:avLst/>
            </a:prstGeom>
          </p:spPr>
        </p:pic>
      </p:grp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24DA55BC-BF91-4BEF-A902-BCECEAC3505E}"/>
              </a:ext>
            </a:extLst>
          </p:cNvPr>
          <p:cNvSpPr txBox="1"/>
          <p:nvPr/>
        </p:nvSpPr>
        <p:spPr>
          <a:xfrm>
            <a:off x="675535" y="350476"/>
            <a:ext cx="3233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WORLD MAP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9AC396E7-D259-46FE-A6CE-44BEB1AC1013}"/>
              </a:ext>
            </a:extLst>
          </p:cNvPr>
          <p:cNvSpPr txBox="1"/>
          <p:nvPr/>
        </p:nvSpPr>
        <p:spPr>
          <a:xfrm>
            <a:off x="3832329" y="5268638"/>
            <a:ext cx="1815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BC561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North America</a:t>
            </a:r>
          </a:p>
        </p:txBody>
      </p:sp>
      <p:sp>
        <p:nvSpPr>
          <p:cNvPr id="41" name="กล่องข้อความ 40">
            <a:extLst>
              <a:ext uri="{FF2B5EF4-FFF2-40B4-BE49-F238E27FC236}">
                <a16:creationId xmlns:a16="http://schemas.microsoft.com/office/drawing/2014/main" id="{C0FAAD5B-B80D-4DB6-AF85-09A68D2D25F5}"/>
              </a:ext>
            </a:extLst>
          </p:cNvPr>
          <p:cNvSpPr txBox="1"/>
          <p:nvPr/>
        </p:nvSpPr>
        <p:spPr>
          <a:xfrm>
            <a:off x="3832329" y="5587741"/>
            <a:ext cx="190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consectetur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Donec ac mi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quam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varius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In hac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habitasse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2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8500956E-2B44-47CB-AD9D-E5071AC9E6A8}"/>
              </a:ext>
            </a:extLst>
          </p:cNvPr>
          <p:cNvSpPr txBox="1"/>
          <p:nvPr/>
        </p:nvSpPr>
        <p:spPr>
          <a:xfrm>
            <a:off x="6516773" y="5268638"/>
            <a:ext cx="1651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South America</a:t>
            </a: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E5FA68D9-C719-4CF9-B752-6BB478281A74}"/>
              </a:ext>
            </a:extLst>
          </p:cNvPr>
          <p:cNvSpPr txBox="1"/>
          <p:nvPr/>
        </p:nvSpPr>
        <p:spPr>
          <a:xfrm>
            <a:off x="6516773" y="5587741"/>
            <a:ext cx="190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consectetur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Donec ac mi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quam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varius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In hac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habitasse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2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719DBFAB-CDDD-43B7-A4A0-CD4023B5D2B2}"/>
              </a:ext>
            </a:extLst>
          </p:cNvPr>
          <p:cNvSpPr txBox="1"/>
          <p:nvPr/>
        </p:nvSpPr>
        <p:spPr>
          <a:xfrm>
            <a:off x="1147885" y="5271603"/>
            <a:ext cx="119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Australia</a:t>
            </a: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A3DAF24F-8EE5-4E1C-B3DA-A6D5ED33D242}"/>
              </a:ext>
            </a:extLst>
          </p:cNvPr>
          <p:cNvSpPr txBox="1"/>
          <p:nvPr/>
        </p:nvSpPr>
        <p:spPr>
          <a:xfrm>
            <a:off x="1147885" y="5590706"/>
            <a:ext cx="190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consectetur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Donec ac mi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quam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varius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In hac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habitasse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2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35D54FAD-2125-42C9-9E66-2FFD76B3E4CE}"/>
              </a:ext>
            </a:extLst>
          </p:cNvPr>
          <p:cNvSpPr txBox="1"/>
          <p:nvPr/>
        </p:nvSpPr>
        <p:spPr>
          <a:xfrm>
            <a:off x="1147886" y="1683382"/>
            <a:ext cx="119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Asia</a:t>
            </a: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A7BA2435-5B13-435A-B85A-22833BBEE673}"/>
              </a:ext>
            </a:extLst>
          </p:cNvPr>
          <p:cNvSpPr txBox="1"/>
          <p:nvPr/>
        </p:nvSpPr>
        <p:spPr>
          <a:xfrm>
            <a:off x="1147885" y="2002485"/>
            <a:ext cx="2734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consectetur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Donec ac mi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quam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varius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In hac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habitasse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2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8373B68F-0EDD-4AB6-A0C3-A8F75291336A}"/>
              </a:ext>
            </a:extLst>
          </p:cNvPr>
          <p:cNvSpPr txBox="1"/>
          <p:nvPr/>
        </p:nvSpPr>
        <p:spPr>
          <a:xfrm>
            <a:off x="1147886" y="2877585"/>
            <a:ext cx="119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472C4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Africa</a:t>
            </a: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86130D60-5E2D-4E36-A435-51FA26A3A9BC}"/>
              </a:ext>
            </a:extLst>
          </p:cNvPr>
          <p:cNvSpPr txBox="1"/>
          <p:nvPr/>
        </p:nvSpPr>
        <p:spPr>
          <a:xfrm>
            <a:off x="1147885" y="3196688"/>
            <a:ext cx="2734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consectetur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Donec ac mi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quam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varius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In hac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habitasse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2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DE65626C-40E5-48A2-8D08-5F8DDD451C5F}"/>
              </a:ext>
            </a:extLst>
          </p:cNvPr>
          <p:cNvSpPr txBox="1"/>
          <p:nvPr/>
        </p:nvSpPr>
        <p:spPr>
          <a:xfrm>
            <a:off x="1147886" y="4071788"/>
            <a:ext cx="119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B9BD5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Europe</a:t>
            </a:r>
          </a:p>
        </p:txBody>
      </p:sp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id="{81B024D9-C9AA-45C2-ADD3-E6B0C59579BD}"/>
              </a:ext>
            </a:extLst>
          </p:cNvPr>
          <p:cNvSpPr txBox="1"/>
          <p:nvPr/>
        </p:nvSpPr>
        <p:spPr>
          <a:xfrm>
            <a:off x="1147885" y="4390891"/>
            <a:ext cx="2734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consectetur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Donec ac mi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quam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varius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In hac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habitasse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2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60" name="กล่องข้อความ 59">
            <a:extLst>
              <a:ext uri="{FF2B5EF4-FFF2-40B4-BE49-F238E27FC236}">
                <a16:creationId xmlns:a16="http://schemas.microsoft.com/office/drawing/2014/main" id="{14E2F514-8CE6-41E8-8D19-3BEC87558CB8}"/>
              </a:ext>
            </a:extLst>
          </p:cNvPr>
          <p:cNvSpPr txBox="1"/>
          <p:nvPr/>
        </p:nvSpPr>
        <p:spPr>
          <a:xfrm>
            <a:off x="9201217" y="5268638"/>
            <a:ext cx="1341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1995D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Antarctica</a:t>
            </a:r>
          </a:p>
        </p:txBody>
      </p:sp>
      <p:sp>
        <p:nvSpPr>
          <p:cNvPr id="61" name="กล่องข้อความ 60">
            <a:extLst>
              <a:ext uri="{FF2B5EF4-FFF2-40B4-BE49-F238E27FC236}">
                <a16:creationId xmlns:a16="http://schemas.microsoft.com/office/drawing/2014/main" id="{B66F16BC-37A7-4CEF-BDB7-562AD4C87685}"/>
              </a:ext>
            </a:extLst>
          </p:cNvPr>
          <p:cNvSpPr txBox="1"/>
          <p:nvPr/>
        </p:nvSpPr>
        <p:spPr>
          <a:xfrm>
            <a:off x="9201216" y="5587741"/>
            <a:ext cx="1808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consectetur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Donec ac mi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quam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varius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In hac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habitasse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2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62" name="กราฟิก 61">
            <a:extLst>
              <a:ext uri="{FF2B5EF4-FFF2-40B4-BE49-F238E27FC236}">
                <a16:creationId xmlns:a16="http://schemas.microsoft.com/office/drawing/2014/main" id="{038ECAE7-72ED-4E59-B462-2698B068127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1556" b="2445"/>
          <a:stretch/>
        </p:blipFill>
        <p:spPr>
          <a:xfrm>
            <a:off x="1" y="-1"/>
            <a:ext cx="216036" cy="1232151"/>
          </a:xfrm>
          <a:prstGeom prst="rect">
            <a:avLst/>
          </a:prstGeom>
        </p:spPr>
      </p:pic>
      <p:sp>
        <p:nvSpPr>
          <p:cNvPr id="63" name="กล่องข้อความ 62">
            <a:extLst>
              <a:ext uri="{FF2B5EF4-FFF2-40B4-BE49-F238E27FC236}">
                <a16:creationId xmlns:a16="http://schemas.microsoft.com/office/drawing/2014/main" id="{25607B1D-6E4B-4D6D-8BAC-F0703A990A05}"/>
              </a:ext>
            </a:extLst>
          </p:cNvPr>
          <p:cNvSpPr txBox="1"/>
          <p:nvPr/>
        </p:nvSpPr>
        <p:spPr>
          <a:xfrm>
            <a:off x="675534" y="991670"/>
            <a:ext cx="320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Your Headline Here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703223D7-4CC3-4612-B831-3C2CE46D5CFC}"/>
              </a:ext>
            </a:extLst>
          </p:cNvPr>
          <p:cNvSpPr txBox="1"/>
          <p:nvPr/>
        </p:nvSpPr>
        <p:spPr>
          <a:xfrm>
            <a:off x="5055532" y="1920763"/>
            <a:ext cx="878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America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6C2D0954-9DA2-4651-BC1F-A50D241D7B96}"/>
              </a:ext>
            </a:extLst>
          </p:cNvPr>
          <p:cNvSpPr txBox="1"/>
          <p:nvPr/>
        </p:nvSpPr>
        <p:spPr>
          <a:xfrm>
            <a:off x="5864801" y="3404763"/>
            <a:ext cx="1017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America</a:t>
            </a: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DAC435B0-2615-45F6-A73F-1234E61DA174}"/>
              </a:ext>
            </a:extLst>
          </p:cNvPr>
          <p:cNvSpPr txBox="1"/>
          <p:nvPr/>
        </p:nvSpPr>
        <p:spPr>
          <a:xfrm>
            <a:off x="9901585" y="3636869"/>
            <a:ext cx="861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Australia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C4D792EA-47E1-45BC-B526-9FAE14DED84F}"/>
              </a:ext>
            </a:extLst>
          </p:cNvPr>
          <p:cNvSpPr txBox="1"/>
          <p:nvPr/>
        </p:nvSpPr>
        <p:spPr>
          <a:xfrm>
            <a:off x="8957504" y="1837270"/>
            <a:ext cx="861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Asia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D4CFABAB-3BCF-4847-9222-FA8AA66F4AC6}"/>
              </a:ext>
            </a:extLst>
          </p:cNvPr>
          <p:cNvSpPr txBox="1"/>
          <p:nvPr/>
        </p:nvSpPr>
        <p:spPr>
          <a:xfrm>
            <a:off x="7609651" y="2919799"/>
            <a:ext cx="861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Africa</a:t>
            </a: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5A47C7F0-E740-44C4-B0DE-3B6CDA5A0DDD}"/>
              </a:ext>
            </a:extLst>
          </p:cNvPr>
          <p:cNvSpPr txBox="1"/>
          <p:nvPr/>
        </p:nvSpPr>
        <p:spPr>
          <a:xfrm>
            <a:off x="7746617" y="1912266"/>
            <a:ext cx="861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Europe</a:t>
            </a: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F4180CAF-C36A-4096-9C3F-78063F40B1F6}"/>
              </a:ext>
            </a:extLst>
          </p:cNvPr>
          <p:cNvSpPr txBox="1"/>
          <p:nvPr/>
        </p:nvSpPr>
        <p:spPr>
          <a:xfrm>
            <a:off x="7739615" y="4714710"/>
            <a:ext cx="970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Antarctica</a:t>
            </a: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94499CE1-CAD6-442D-9C9A-CB7D28BA0D30}"/>
              </a:ext>
            </a:extLst>
          </p:cNvPr>
          <p:cNvSpPr txBox="1"/>
          <p:nvPr/>
        </p:nvSpPr>
        <p:spPr>
          <a:xfrm>
            <a:off x="5050887" y="1777613"/>
            <a:ext cx="878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North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E299AEFC-C6FE-4A32-8A1C-D9205405B62D}"/>
              </a:ext>
            </a:extLst>
          </p:cNvPr>
          <p:cNvSpPr txBox="1"/>
          <p:nvPr/>
        </p:nvSpPr>
        <p:spPr>
          <a:xfrm>
            <a:off x="5862489" y="3259723"/>
            <a:ext cx="1017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South</a:t>
            </a:r>
          </a:p>
        </p:txBody>
      </p:sp>
    </p:spTree>
    <p:extLst>
      <p:ext uri="{BB962C8B-B14F-4D97-AF65-F5344CB8AC3E}">
        <p14:creationId xmlns:p14="http://schemas.microsoft.com/office/powerpoint/2010/main" val="2363546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กราฟิก 61">
            <a:extLst>
              <a:ext uri="{FF2B5EF4-FFF2-40B4-BE49-F238E27FC236}">
                <a16:creationId xmlns:a16="http://schemas.microsoft.com/office/drawing/2014/main" id="{038ECAE7-72ED-4E59-B462-2698B06812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56" b="2445"/>
          <a:stretch/>
        </p:blipFill>
        <p:spPr>
          <a:xfrm>
            <a:off x="11975964" y="0"/>
            <a:ext cx="216036" cy="1232151"/>
          </a:xfrm>
          <a:prstGeom prst="rect">
            <a:avLst/>
          </a:prstGeom>
        </p:spPr>
      </p:pic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24DA55BC-BF91-4BEF-A902-BCECEAC3505E}"/>
              </a:ext>
            </a:extLst>
          </p:cNvPr>
          <p:cNvSpPr txBox="1"/>
          <p:nvPr/>
        </p:nvSpPr>
        <p:spPr>
          <a:xfrm>
            <a:off x="7539564" y="1001291"/>
            <a:ext cx="2877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ASIA MAP</a:t>
            </a:r>
          </a:p>
        </p:txBody>
      </p:sp>
      <p:sp>
        <p:nvSpPr>
          <p:cNvPr id="63" name="กล่องข้อความ 62">
            <a:extLst>
              <a:ext uri="{FF2B5EF4-FFF2-40B4-BE49-F238E27FC236}">
                <a16:creationId xmlns:a16="http://schemas.microsoft.com/office/drawing/2014/main" id="{25607B1D-6E4B-4D6D-8BAC-F0703A990A05}"/>
              </a:ext>
            </a:extLst>
          </p:cNvPr>
          <p:cNvSpPr txBox="1"/>
          <p:nvPr/>
        </p:nvSpPr>
        <p:spPr>
          <a:xfrm>
            <a:off x="7539562" y="1613910"/>
            <a:ext cx="320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Your Headline Here</a:t>
            </a:r>
          </a:p>
        </p:txBody>
      </p:sp>
      <p:grpSp>
        <p:nvGrpSpPr>
          <p:cNvPr id="292" name="กลุ่ม 291">
            <a:extLst>
              <a:ext uri="{FF2B5EF4-FFF2-40B4-BE49-F238E27FC236}">
                <a16:creationId xmlns:a16="http://schemas.microsoft.com/office/drawing/2014/main" id="{F4359628-744B-4FFE-ACCC-3945E34F84F6}"/>
              </a:ext>
            </a:extLst>
          </p:cNvPr>
          <p:cNvGrpSpPr/>
          <p:nvPr/>
        </p:nvGrpSpPr>
        <p:grpSpPr>
          <a:xfrm>
            <a:off x="618517" y="296217"/>
            <a:ext cx="6907138" cy="6261177"/>
            <a:chOff x="504217" y="200967"/>
            <a:chExt cx="6907138" cy="6261177"/>
          </a:xfrm>
        </p:grpSpPr>
        <p:pic>
          <p:nvPicPr>
            <p:cNvPr id="215" name="กราฟิก 214">
              <a:extLst>
                <a:ext uri="{FF2B5EF4-FFF2-40B4-BE49-F238E27FC236}">
                  <a16:creationId xmlns:a16="http://schemas.microsoft.com/office/drawing/2014/main" id="{08BEF333-1C76-42B9-911B-37509738C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72453" y="4615605"/>
              <a:ext cx="520159" cy="515015"/>
            </a:xfrm>
            <a:prstGeom prst="rect">
              <a:avLst/>
            </a:prstGeom>
          </p:spPr>
        </p:pic>
        <p:pic>
          <p:nvPicPr>
            <p:cNvPr id="199" name="กราฟิก 198">
              <a:extLst>
                <a:ext uri="{FF2B5EF4-FFF2-40B4-BE49-F238E27FC236}">
                  <a16:creationId xmlns:a16="http://schemas.microsoft.com/office/drawing/2014/main" id="{E5400EC8-F763-4507-8A98-7C741021D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21518" y="200967"/>
              <a:ext cx="4525386" cy="3004252"/>
            </a:xfrm>
            <a:prstGeom prst="rect">
              <a:avLst/>
            </a:prstGeom>
          </p:spPr>
        </p:pic>
        <p:pic>
          <p:nvPicPr>
            <p:cNvPr id="201" name="กราฟิก 200">
              <a:extLst>
                <a:ext uri="{FF2B5EF4-FFF2-40B4-BE49-F238E27FC236}">
                  <a16:creationId xmlns:a16="http://schemas.microsoft.com/office/drawing/2014/main" id="{CD7E5BC5-A02D-47E2-9F90-28F915AC4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00773" y="2679716"/>
              <a:ext cx="1733864" cy="875525"/>
            </a:xfrm>
            <a:prstGeom prst="rect">
              <a:avLst/>
            </a:prstGeom>
          </p:spPr>
        </p:pic>
        <p:pic>
          <p:nvPicPr>
            <p:cNvPr id="219" name="กราฟิก 218">
              <a:extLst>
                <a:ext uri="{FF2B5EF4-FFF2-40B4-BE49-F238E27FC236}">
                  <a16:creationId xmlns:a16="http://schemas.microsoft.com/office/drawing/2014/main" id="{1A44626A-9F84-43FC-8561-2D4634B97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16549" y="4739515"/>
              <a:ext cx="537498" cy="944193"/>
            </a:xfrm>
            <a:prstGeom prst="rect">
              <a:avLst/>
            </a:prstGeom>
          </p:spPr>
        </p:pic>
        <p:pic>
          <p:nvPicPr>
            <p:cNvPr id="247" name="กราฟิก 246">
              <a:extLst>
                <a:ext uri="{FF2B5EF4-FFF2-40B4-BE49-F238E27FC236}">
                  <a16:creationId xmlns:a16="http://schemas.microsoft.com/office/drawing/2014/main" id="{657EE0B1-A60B-46BB-BDB8-0EDED9022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04217" y="3454243"/>
              <a:ext cx="970964" cy="1081531"/>
            </a:xfrm>
            <a:prstGeom prst="rect">
              <a:avLst/>
            </a:prstGeom>
          </p:spPr>
        </p:pic>
        <p:pic>
          <p:nvPicPr>
            <p:cNvPr id="265" name="กราฟิก 264">
              <a:extLst>
                <a:ext uri="{FF2B5EF4-FFF2-40B4-BE49-F238E27FC236}">
                  <a16:creationId xmlns:a16="http://schemas.microsoft.com/office/drawing/2014/main" id="{E7B13AA0-8C72-40D9-A7DD-552E26D14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40658" y="2636450"/>
              <a:ext cx="814916" cy="738188"/>
            </a:xfrm>
            <a:prstGeom prst="rect">
              <a:avLst/>
            </a:prstGeom>
          </p:spPr>
        </p:pic>
        <p:pic>
          <p:nvPicPr>
            <p:cNvPr id="239" name="กราฟิก 238">
              <a:extLst>
                <a:ext uri="{FF2B5EF4-FFF2-40B4-BE49-F238E27FC236}">
                  <a16:creationId xmlns:a16="http://schemas.microsoft.com/office/drawing/2014/main" id="{2C6F8204-BFCD-4B48-A286-611FE63A7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944538" y="3131545"/>
              <a:ext cx="793110" cy="628213"/>
            </a:xfrm>
            <a:prstGeom prst="rect">
              <a:avLst/>
            </a:prstGeom>
          </p:spPr>
        </p:pic>
        <p:pic>
          <p:nvPicPr>
            <p:cNvPr id="279" name="กราฟิก 278">
              <a:extLst>
                <a:ext uri="{FF2B5EF4-FFF2-40B4-BE49-F238E27FC236}">
                  <a16:creationId xmlns:a16="http://schemas.microsoft.com/office/drawing/2014/main" id="{5315DD4E-37E0-4C72-A849-850228DB0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943627" y="5294778"/>
              <a:ext cx="3467728" cy="1167366"/>
            </a:xfrm>
            <a:prstGeom prst="rect">
              <a:avLst/>
            </a:prstGeom>
          </p:spPr>
        </p:pic>
        <p:pic>
          <p:nvPicPr>
            <p:cNvPr id="225" name="กราฟิก 224">
              <a:extLst>
                <a:ext uri="{FF2B5EF4-FFF2-40B4-BE49-F238E27FC236}">
                  <a16:creationId xmlns:a16="http://schemas.microsoft.com/office/drawing/2014/main" id="{ADD81986-F65F-47BD-BC89-E40524386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257437" y="3883198"/>
              <a:ext cx="1820557" cy="1682381"/>
            </a:xfrm>
            <a:prstGeom prst="rect">
              <a:avLst/>
            </a:prstGeom>
          </p:spPr>
        </p:pic>
        <p:pic>
          <p:nvPicPr>
            <p:cNvPr id="205" name="กราฟิก 204">
              <a:extLst>
                <a:ext uri="{FF2B5EF4-FFF2-40B4-BE49-F238E27FC236}">
                  <a16:creationId xmlns:a16="http://schemas.microsoft.com/office/drawing/2014/main" id="{2C4404BC-F181-42CB-B787-26113B2F9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747595" y="2379972"/>
              <a:ext cx="2704828" cy="2420569"/>
            </a:xfrm>
            <a:prstGeom prst="rect">
              <a:avLst/>
            </a:prstGeom>
          </p:spPr>
        </p:pic>
        <p:pic>
          <p:nvPicPr>
            <p:cNvPr id="203" name="กราฟิก 202">
              <a:extLst>
                <a:ext uri="{FF2B5EF4-FFF2-40B4-BE49-F238E27FC236}">
                  <a16:creationId xmlns:a16="http://schemas.microsoft.com/office/drawing/2014/main" id="{5FF38307-233C-42A4-9F66-516FB0BCB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3438247" y="2736308"/>
              <a:ext cx="1404430" cy="721020"/>
            </a:xfrm>
            <a:prstGeom prst="rect">
              <a:avLst/>
            </a:prstGeom>
          </p:spPr>
        </p:pic>
        <p:pic>
          <p:nvPicPr>
            <p:cNvPr id="207" name="กราฟิก 206">
              <a:extLst>
                <a:ext uri="{FF2B5EF4-FFF2-40B4-BE49-F238E27FC236}">
                  <a16:creationId xmlns:a16="http://schemas.microsoft.com/office/drawing/2014/main" id="{7BDE8A55-DD71-4D33-B8CD-F60C847E9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261698" y="2832694"/>
              <a:ext cx="208064" cy="412012"/>
            </a:xfrm>
            <a:prstGeom prst="rect">
              <a:avLst/>
            </a:prstGeom>
          </p:spPr>
        </p:pic>
        <p:pic>
          <p:nvPicPr>
            <p:cNvPr id="209" name="กราฟิก 208">
              <a:extLst>
                <a:ext uri="{FF2B5EF4-FFF2-40B4-BE49-F238E27FC236}">
                  <a16:creationId xmlns:a16="http://schemas.microsoft.com/office/drawing/2014/main" id="{BB9C8869-7D32-4682-859F-FE22872AB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5421807" y="3105401"/>
              <a:ext cx="208064" cy="291842"/>
            </a:xfrm>
            <a:prstGeom prst="rect">
              <a:avLst/>
            </a:prstGeom>
          </p:spPr>
        </p:pic>
        <p:pic>
          <p:nvPicPr>
            <p:cNvPr id="211" name="กราฟิก 210">
              <a:extLst>
                <a:ext uri="{FF2B5EF4-FFF2-40B4-BE49-F238E27FC236}">
                  <a16:creationId xmlns:a16="http://schemas.microsoft.com/office/drawing/2014/main" id="{BE33664F-62D0-4444-AAF2-AB4F1CD33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5493465" y="4085895"/>
              <a:ext cx="86693" cy="223173"/>
            </a:xfrm>
            <a:prstGeom prst="rect">
              <a:avLst/>
            </a:prstGeom>
          </p:spPr>
        </p:pic>
        <p:pic>
          <p:nvPicPr>
            <p:cNvPr id="213" name="กราฟิก 212">
              <a:extLst>
                <a:ext uri="{FF2B5EF4-FFF2-40B4-BE49-F238E27FC236}">
                  <a16:creationId xmlns:a16="http://schemas.microsoft.com/office/drawing/2014/main" id="{70EF5D47-B621-426B-9243-F89AF8B6D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4380651" y="4541299"/>
              <a:ext cx="537498" cy="909859"/>
            </a:xfrm>
            <a:prstGeom prst="rect">
              <a:avLst/>
            </a:prstGeom>
          </p:spPr>
        </p:pic>
        <p:pic>
          <p:nvPicPr>
            <p:cNvPr id="217" name="กราฟิก 216">
              <a:extLst>
                <a:ext uri="{FF2B5EF4-FFF2-40B4-BE49-F238E27FC236}">
                  <a16:creationId xmlns:a16="http://schemas.microsoft.com/office/drawing/2014/main" id="{F8807CA1-38B2-44D5-A2DE-4A31C1451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4455245" y="5026292"/>
              <a:ext cx="364111" cy="326176"/>
            </a:xfrm>
            <a:prstGeom prst="rect">
              <a:avLst/>
            </a:prstGeom>
          </p:spPr>
        </p:pic>
        <p:pic>
          <p:nvPicPr>
            <p:cNvPr id="221" name="กราฟิก 220">
              <a:extLst>
                <a:ext uri="{FF2B5EF4-FFF2-40B4-BE49-F238E27FC236}">
                  <a16:creationId xmlns:a16="http://schemas.microsoft.com/office/drawing/2014/main" id="{CE53225F-EC76-4A9D-8A26-3D324BF2F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3767419" y="4315390"/>
              <a:ext cx="554837" cy="1081531"/>
            </a:xfrm>
            <a:prstGeom prst="rect">
              <a:avLst/>
            </a:prstGeom>
          </p:spPr>
        </p:pic>
        <p:pic>
          <p:nvPicPr>
            <p:cNvPr id="223" name="กราฟิก 222">
              <a:extLst>
                <a:ext uri="{FF2B5EF4-FFF2-40B4-BE49-F238E27FC236}">
                  <a16:creationId xmlns:a16="http://schemas.microsoft.com/office/drawing/2014/main" id="{28459985-A75E-4884-AE75-F1F5A800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3044684" y="4233891"/>
              <a:ext cx="468143" cy="257507"/>
            </a:xfrm>
            <a:prstGeom prst="rect">
              <a:avLst/>
            </a:prstGeom>
          </p:spPr>
        </p:pic>
        <p:pic>
          <p:nvPicPr>
            <p:cNvPr id="227" name="กราฟิก 226">
              <a:extLst>
                <a:ext uri="{FF2B5EF4-FFF2-40B4-BE49-F238E27FC236}">
                  <a16:creationId xmlns:a16="http://schemas.microsoft.com/office/drawing/2014/main" id="{F320A9D5-4DC8-4AB5-9F2E-4195BCDD4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2882287" y="5511947"/>
              <a:ext cx="156048" cy="240340"/>
            </a:xfrm>
            <a:prstGeom prst="rect">
              <a:avLst/>
            </a:prstGeom>
          </p:spPr>
        </p:pic>
        <p:pic>
          <p:nvPicPr>
            <p:cNvPr id="229" name="กราฟิก 228">
              <a:extLst>
                <a:ext uri="{FF2B5EF4-FFF2-40B4-BE49-F238E27FC236}">
                  <a16:creationId xmlns:a16="http://schemas.microsoft.com/office/drawing/2014/main" id="{E8A25F63-5ABE-49AB-9A3E-9EC904030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2280495" y="5484478"/>
              <a:ext cx="121370" cy="394845"/>
            </a:xfrm>
            <a:prstGeom prst="rect">
              <a:avLst/>
            </a:prstGeom>
          </p:spPr>
        </p:pic>
        <p:pic>
          <p:nvPicPr>
            <p:cNvPr id="231" name="กราฟิก 230">
              <a:extLst>
                <a:ext uri="{FF2B5EF4-FFF2-40B4-BE49-F238E27FC236}">
                  <a16:creationId xmlns:a16="http://schemas.microsoft.com/office/drawing/2014/main" id="{0D959F4B-67B9-492C-B153-028E70E70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1886925" y="3771057"/>
              <a:ext cx="1040319" cy="789689"/>
            </a:xfrm>
            <a:prstGeom prst="rect">
              <a:avLst/>
            </a:prstGeom>
          </p:spPr>
        </p:pic>
        <p:pic>
          <p:nvPicPr>
            <p:cNvPr id="233" name="กราฟิก 232">
              <a:extLst>
                <a:ext uri="{FF2B5EF4-FFF2-40B4-BE49-F238E27FC236}">
                  <a16:creationId xmlns:a16="http://schemas.microsoft.com/office/drawing/2014/main" id="{28941D69-98D5-4D1E-9553-8720200F3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1955659" y="3694747"/>
              <a:ext cx="699910" cy="480680"/>
            </a:xfrm>
            <a:prstGeom prst="rect">
              <a:avLst/>
            </a:prstGeom>
          </p:spPr>
        </p:pic>
        <p:pic>
          <p:nvPicPr>
            <p:cNvPr id="237" name="กราฟิก 236">
              <a:extLst>
                <a:ext uri="{FF2B5EF4-FFF2-40B4-BE49-F238E27FC236}">
                  <a16:creationId xmlns:a16="http://schemas.microsoft.com/office/drawing/2014/main" id="{82907288-A9CC-4F5C-9C63-04474AC2C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2552645" y="3427211"/>
              <a:ext cx="537498" cy="240340"/>
            </a:xfrm>
            <a:prstGeom prst="rect">
              <a:avLst/>
            </a:prstGeom>
          </p:spPr>
        </p:pic>
        <p:pic>
          <p:nvPicPr>
            <p:cNvPr id="241" name="กราฟิก 240">
              <a:extLst>
                <a:ext uri="{FF2B5EF4-FFF2-40B4-BE49-F238E27FC236}">
                  <a16:creationId xmlns:a16="http://schemas.microsoft.com/office/drawing/2014/main" id="{D819D456-653B-4F80-A4F6-A2E3CFC60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>
              <a:off x="1735255" y="3241035"/>
              <a:ext cx="658868" cy="566516"/>
            </a:xfrm>
            <a:prstGeom prst="rect">
              <a:avLst/>
            </a:prstGeom>
          </p:spPr>
        </p:pic>
        <p:pic>
          <p:nvPicPr>
            <p:cNvPr id="243" name="กราฟิก 242">
              <a:extLst>
                <a:ext uri="{FF2B5EF4-FFF2-40B4-BE49-F238E27FC236}">
                  <a16:creationId xmlns:a16="http://schemas.microsoft.com/office/drawing/2014/main" id="{7F2C7F18-4DDC-4F31-BF94-C531C02DA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p:blipFill>
          <p:spPr>
            <a:xfrm>
              <a:off x="1198271" y="3223460"/>
              <a:ext cx="901609" cy="1150199"/>
            </a:xfrm>
            <a:prstGeom prst="rect">
              <a:avLst/>
            </a:prstGeom>
          </p:spPr>
        </p:pic>
        <p:pic>
          <p:nvPicPr>
            <p:cNvPr id="245" name="กราฟิก 244">
              <a:extLst>
                <a:ext uri="{FF2B5EF4-FFF2-40B4-BE49-F238E27FC236}">
                  <a16:creationId xmlns:a16="http://schemas.microsoft.com/office/drawing/2014/main" id="{9AD0C353-75A0-4472-AF2D-99D4927DA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850893" y="3291921"/>
              <a:ext cx="485482" cy="549349"/>
            </a:xfrm>
            <a:prstGeom prst="rect">
              <a:avLst/>
            </a:prstGeom>
          </p:spPr>
        </p:pic>
        <p:pic>
          <p:nvPicPr>
            <p:cNvPr id="249" name="กราฟิก 248">
              <a:extLst>
                <a:ext uri="{FF2B5EF4-FFF2-40B4-BE49-F238E27FC236}">
                  <a16:creationId xmlns:a16="http://schemas.microsoft.com/office/drawing/2014/main" id="{6D53A3D3-A523-4C31-92F6-5B648503B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510066" y="4404993"/>
              <a:ext cx="693546" cy="343343"/>
            </a:xfrm>
            <a:prstGeom prst="rect">
              <a:avLst/>
            </a:prstGeom>
          </p:spPr>
        </p:pic>
        <p:pic>
          <p:nvPicPr>
            <p:cNvPr id="251" name="กราฟิก 250">
              <a:extLst>
                <a:ext uri="{FF2B5EF4-FFF2-40B4-BE49-F238E27FC236}">
                  <a16:creationId xmlns:a16="http://schemas.microsoft.com/office/drawing/2014/main" id="{62A00E03-1C58-4991-9E14-765CA3CD5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p:blipFill>
          <p:spPr>
            <a:xfrm>
              <a:off x="1190334" y="4274993"/>
              <a:ext cx="537498" cy="446346"/>
            </a:xfrm>
            <a:prstGeom prst="rect">
              <a:avLst/>
            </a:prstGeom>
          </p:spPr>
        </p:pic>
        <p:pic>
          <p:nvPicPr>
            <p:cNvPr id="253" name="กราฟิก 252">
              <a:extLst>
                <a:ext uri="{FF2B5EF4-FFF2-40B4-BE49-F238E27FC236}">
                  <a16:creationId xmlns:a16="http://schemas.microsoft.com/office/drawing/2014/main" id="{E5E5F803-6634-4080-BBAE-2213C1CFF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1273836" y="4193072"/>
              <a:ext cx="329434" cy="206006"/>
            </a:xfrm>
            <a:prstGeom prst="rect">
              <a:avLst/>
            </a:prstGeom>
          </p:spPr>
        </p:pic>
        <p:pic>
          <p:nvPicPr>
            <p:cNvPr id="255" name="กราฟิก 254">
              <a:extLst>
                <a:ext uri="{FF2B5EF4-FFF2-40B4-BE49-F238E27FC236}">
                  <a16:creationId xmlns:a16="http://schemas.microsoft.com/office/drawing/2014/main" id="{0DE0D739-A451-4009-9859-44A358E92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p:blipFill>
          <p:spPr>
            <a:xfrm>
              <a:off x="1149451" y="3804683"/>
              <a:ext cx="104032" cy="120170"/>
            </a:xfrm>
            <a:prstGeom prst="rect">
              <a:avLst/>
            </a:prstGeom>
          </p:spPr>
        </p:pic>
        <p:pic>
          <p:nvPicPr>
            <p:cNvPr id="257" name="กราฟิก 256">
              <a:extLst>
                <a:ext uri="{FF2B5EF4-FFF2-40B4-BE49-F238E27FC236}">
                  <a16:creationId xmlns:a16="http://schemas.microsoft.com/office/drawing/2014/main" id="{8F71B6E1-A4E7-4671-9DA7-402C3B2CD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551460" y="3349153"/>
              <a:ext cx="329434" cy="206006"/>
            </a:xfrm>
            <a:prstGeom prst="rect">
              <a:avLst/>
            </a:prstGeom>
          </p:spPr>
        </p:pic>
        <p:pic>
          <p:nvPicPr>
            <p:cNvPr id="259" name="กราฟิก 258">
              <a:extLst>
                <a:ext uri="{FF2B5EF4-FFF2-40B4-BE49-F238E27FC236}">
                  <a16:creationId xmlns:a16="http://schemas.microsoft.com/office/drawing/2014/main" id="{D3D71529-462F-452B-A05F-8E6954E7E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554212" y="3335668"/>
              <a:ext cx="156048" cy="171672"/>
            </a:xfrm>
            <a:prstGeom prst="rect">
              <a:avLst/>
            </a:prstGeom>
          </p:spPr>
        </p:pic>
        <p:pic>
          <p:nvPicPr>
            <p:cNvPr id="261" name="กราฟิก 260">
              <a:extLst>
                <a:ext uri="{FF2B5EF4-FFF2-40B4-BE49-F238E27FC236}">
                  <a16:creationId xmlns:a16="http://schemas.microsoft.com/office/drawing/2014/main" id="{CA0430F5-953E-410C-850B-69DC644E9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p:blipFill>
          <p:spPr>
            <a:xfrm>
              <a:off x="711001" y="3176410"/>
              <a:ext cx="468143" cy="257507"/>
            </a:xfrm>
            <a:prstGeom prst="rect">
              <a:avLst/>
            </a:prstGeom>
          </p:spPr>
        </p:pic>
        <p:pic>
          <p:nvPicPr>
            <p:cNvPr id="263" name="กราฟิก 262">
              <a:extLst>
                <a:ext uri="{FF2B5EF4-FFF2-40B4-BE49-F238E27FC236}">
                  <a16:creationId xmlns:a16="http://schemas.microsoft.com/office/drawing/2014/main" id="{CDEF0A3D-0403-4B65-A111-E3072B71A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p:blipFill>
          <p:spPr>
            <a:xfrm>
              <a:off x="703210" y="3278119"/>
              <a:ext cx="121370" cy="85836"/>
            </a:xfrm>
            <a:prstGeom prst="rect">
              <a:avLst/>
            </a:prstGeom>
          </p:spPr>
        </p:pic>
        <p:pic>
          <p:nvPicPr>
            <p:cNvPr id="267" name="กราฟิก 266">
              <a:extLst>
                <a:ext uri="{FF2B5EF4-FFF2-40B4-BE49-F238E27FC236}">
                  <a16:creationId xmlns:a16="http://schemas.microsoft.com/office/drawing/2014/main" id="{1C191AEF-E65A-4181-BBDD-099BC06B7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/>
            </a:stretch>
          </p:blipFill>
          <p:spPr>
            <a:xfrm>
              <a:off x="650750" y="3145326"/>
              <a:ext cx="121370" cy="68669"/>
            </a:xfrm>
            <a:prstGeom prst="rect">
              <a:avLst/>
            </a:prstGeom>
          </p:spPr>
        </p:pic>
        <p:pic>
          <p:nvPicPr>
            <p:cNvPr id="269" name="กราฟิก 268">
              <a:extLst>
                <a:ext uri="{FF2B5EF4-FFF2-40B4-BE49-F238E27FC236}">
                  <a16:creationId xmlns:a16="http://schemas.microsoft.com/office/drawing/2014/main" id="{F2A67F63-371E-4127-8A00-14368A7D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/>
            </a:stretch>
          </p:blipFill>
          <p:spPr>
            <a:xfrm>
              <a:off x="1327199" y="3112615"/>
              <a:ext cx="121370" cy="188839"/>
            </a:xfrm>
            <a:prstGeom prst="rect">
              <a:avLst/>
            </a:prstGeom>
          </p:spPr>
        </p:pic>
        <p:pic>
          <p:nvPicPr>
            <p:cNvPr id="271" name="กราฟิก 270">
              <a:extLst>
                <a:ext uri="{FF2B5EF4-FFF2-40B4-BE49-F238E27FC236}">
                  <a16:creationId xmlns:a16="http://schemas.microsoft.com/office/drawing/2014/main" id="{C1FB5A25-D4FD-4038-A97F-40330DAC2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/>
            </a:stretch>
          </p:blipFill>
          <p:spPr>
            <a:xfrm>
              <a:off x="1419422" y="3118615"/>
              <a:ext cx="208064" cy="257507"/>
            </a:xfrm>
            <a:prstGeom prst="rect">
              <a:avLst/>
            </a:prstGeom>
          </p:spPr>
        </p:pic>
        <p:pic>
          <p:nvPicPr>
            <p:cNvPr id="273" name="กราฟิก 272">
              <a:extLst>
                <a:ext uri="{FF2B5EF4-FFF2-40B4-BE49-F238E27FC236}">
                  <a16:creationId xmlns:a16="http://schemas.microsoft.com/office/drawing/2014/main" id="{1827EB6A-0570-4823-8CCB-99F750903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96DAC541-7B7A-43D3-8B79-37D633B846F1}">
                  <asvg:svgBlip xmlns:asvg="http://schemas.microsoft.com/office/drawing/2016/SVG/main" r:embed="rId79"/>
                </a:ext>
              </a:extLst>
            </a:blip>
            <a:stretch>
              <a:fillRect/>
            </a:stretch>
          </p:blipFill>
          <p:spPr>
            <a:xfrm>
              <a:off x="1282441" y="2916582"/>
              <a:ext cx="225402" cy="257507"/>
            </a:xfrm>
            <a:prstGeom prst="rect">
              <a:avLst/>
            </a:prstGeom>
          </p:spPr>
        </p:pic>
        <p:pic>
          <p:nvPicPr>
            <p:cNvPr id="275" name="กราฟิก 274">
              <a:extLst>
                <a:ext uri="{FF2B5EF4-FFF2-40B4-BE49-F238E27FC236}">
                  <a16:creationId xmlns:a16="http://schemas.microsoft.com/office/drawing/2014/main" id="{EBC321A0-0E52-4384-BBAD-F1FF7257B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96DAC541-7B7A-43D3-8B79-37D633B846F1}">
                  <asvg:svgBlip xmlns:asvg="http://schemas.microsoft.com/office/drawing/2016/SVG/main" r:embed="rId81"/>
                </a:ext>
              </a:extLst>
            </a:blip>
            <a:stretch>
              <a:fillRect/>
            </a:stretch>
          </p:blipFill>
          <p:spPr>
            <a:xfrm>
              <a:off x="3500083" y="4484243"/>
              <a:ext cx="294757" cy="309009"/>
            </a:xfrm>
            <a:prstGeom prst="rect">
              <a:avLst/>
            </a:prstGeom>
          </p:spPr>
        </p:pic>
        <p:pic>
          <p:nvPicPr>
            <p:cNvPr id="277" name="กราฟิก 276">
              <a:extLst>
                <a:ext uri="{FF2B5EF4-FFF2-40B4-BE49-F238E27FC236}">
                  <a16:creationId xmlns:a16="http://schemas.microsoft.com/office/drawing/2014/main" id="{9B1B94CA-7D91-4F31-B316-4E97BD56F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96DAC541-7B7A-43D3-8B79-37D633B846F1}">
                  <asvg:svgBlip xmlns:asvg="http://schemas.microsoft.com/office/drawing/2016/SVG/main" r:embed="rId83"/>
                </a:ext>
              </a:extLst>
            </a:blip>
            <a:stretch>
              <a:fillRect/>
            </a:stretch>
          </p:blipFill>
          <p:spPr>
            <a:xfrm>
              <a:off x="4305395" y="5348000"/>
              <a:ext cx="1404430" cy="583683"/>
            </a:xfrm>
            <a:prstGeom prst="rect">
              <a:avLst/>
            </a:prstGeom>
          </p:spPr>
        </p:pic>
        <p:pic>
          <p:nvPicPr>
            <p:cNvPr id="283" name="กราฟิก 282">
              <a:extLst>
                <a:ext uri="{FF2B5EF4-FFF2-40B4-BE49-F238E27FC236}">
                  <a16:creationId xmlns:a16="http://schemas.microsoft.com/office/drawing/2014/main" id="{A144147F-088F-4694-812D-9855A93DA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96DAC541-7B7A-43D3-8B79-37D633B846F1}">
                  <asvg:svgBlip xmlns:asvg="http://schemas.microsoft.com/office/drawing/2016/SVG/main" r:embed="rId85"/>
                </a:ext>
              </a:extLst>
            </a:blip>
            <a:stretch>
              <a:fillRect/>
            </a:stretch>
          </p:blipFill>
          <p:spPr>
            <a:xfrm>
              <a:off x="5635290" y="4504953"/>
              <a:ext cx="589514" cy="755355"/>
            </a:xfrm>
            <a:prstGeom prst="rect">
              <a:avLst/>
            </a:prstGeom>
          </p:spPr>
        </p:pic>
        <p:pic>
          <p:nvPicPr>
            <p:cNvPr id="285" name="กราฟิก 284">
              <a:extLst>
                <a:ext uri="{FF2B5EF4-FFF2-40B4-BE49-F238E27FC236}">
                  <a16:creationId xmlns:a16="http://schemas.microsoft.com/office/drawing/2014/main" id="{F02A19A2-AA24-4CFC-8560-E9EF66FED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>
              <a:extLst>
                <a:ext uri="{96DAC541-7B7A-43D3-8B79-37D633B846F1}">
                  <asvg:svgBlip xmlns:asvg="http://schemas.microsoft.com/office/drawing/2016/SVG/main" r:embed="rId87"/>
                </a:ext>
              </a:extLst>
            </a:blip>
            <a:stretch>
              <a:fillRect/>
            </a:stretch>
          </p:blipFill>
          <p:spPr>
            <a:xfrm>
              <a:off x="5684781" y="2270430"/>
              <a:ext cx="450805" cy="1218868"/>
            </a:xfrm>
            <a:prstGeom prst="rect">
              <a:avLst/>
            </a:prstGeom>
          </p:spPr>
        </p:pic>
        <p:pic>
          <p:nvPicPr>
            <p:cNvPr id="235" name="กราฟิก 234">
              <a:extLst>
                <a:ext uri="{FF2B5EF4-FFF2-40B4-BE49-F238E27FC236}">
                  <a16:creationId xmlns:a16="http://schemas.microsoft.com/office/drawing/2014/main" id="{3731A39A-BA5D-4F32-B424-B661225BF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96DAC541-7B7A-43D3-8B79-37D633B846F1}">
                  <asvg:svgBlip xmlns:asvg="http://schemas.microsoft.com/office/drawing/2016/SVG/main" r:embed="rId89"/>
                </a:ext>
              </a:extLst>
            </a:blip>
            <a:stretch>
              <a:fillRect/>
            </a:stretch>
          </p:blipFill>
          <p:spPr>
            <a:xfrm>
              <a:off x="2430986" y="3548836"/>
              <a:ext cx="406610" cy="262557"/>
            </a:xfrm>
            <a:prstGeom prst="rect">
              <a:avLst/>
            </a:prstGeom>
          </p:spPr>
        </p:pic>
        <p:pic>
          <p:nvPicPr>
            <p:cNvPr id="288" name="กราฟิก 287">
              <a:extLst>
                <a:ext uri="{FF2B5EF4-FFF2-40B4-BE49-F238E27FC236}">
                  <a16:creationId xmlns:a16="http://schemas.microsoft.com/office/drawing/2014/main" id="{6E432189-AF75-440F-B93A-9D977F6D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96DAC541-7B7A-43D3-8B79-37D633B846F1}">
                  <asvg:svgBlip xmlns:asvg="http://schemas.microsoft.com/office/drawing/2016/SVG/main" r:embed="rId91"/>
                </a:ext>
              </a:extLst>
            </a:blip>
            <a:stretch>
              <a:fillRect/>
            </a:stretch>
          </p:blipFill>
          <p:spPr>
            <a:xfrm>
              <a:off x="1244330" y="4096771"/>
              <a:ext cx="115417" cy="96181"/>
            </a:xfrm>
            <a:prstGeom prst="rect">
              <a:avLst/>
            </a:prstGeom>
          </p:spPr>
        </p:pic>
        <p:pic>
          <p:nvPicPr>
            <p:cNvPr id="290" name="กราฟิก 289">
              <a:extLst>
                <a:ext uri="{FF2B5EF4-FFF2-40B4-BE49-F238E27FC236}">
                  <a16:creationId xmlns:a16="http://schemas.microsoft.com/office/drawing/2014/main" id="{C2FB6496-0C1C-4054-AFF2-8B8D03737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96DAC541-7B7A-43D3-8B79-37D633B846F1}">
                  <asvg:svgBlip xmlns:asvg="http://schemas.microsoft.com/office/drawing/2016/SVG/main" r:embed="rId93"/>
                </a:ext>
              </a:extLst>
            </a:blip>
            <a:stretch>
              <a:fillRect/>
            </a:stretch>
          </p:blipFill>
          <p:spPr>
            <a:xfrm>
              <a:off x="5364957" y="5473109"/>
              <a:ext cx="54469" cy="81704"/>
            </a:xfrm>
            <a:prstGeom prst="rect">
              <a:avLst/>
            </a:prstGeom>
          </p:spPr>
        </p:pic>
      </p:grp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5CD59877-034F-4F08-A475-FFB08CF1508A}"/>
              </a:ext>
            </a:extLst>
          </p:cNvPr>
          <p:cNvSpPr txBox="1"/>
          <p:nvPr/>
        </p:nvSpPr>
        <p:spPr>
          <a:xfrm>
            <a:off x="7987239" y="3223273"/>
            <a:ext cx="2351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Your Headline Here</a:t>
            </a:r>
          </a:p>
        </p:txBody>
      </p:sp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8BDFE98B-3A0F-4F14-86E9-F37CBB782230}"/>
              </a:ext>
            </a:extLst>
          </p:cNvPr>
          <p:cNvSpPr txBox="1"/>
          <p:nvPr/>
        </p:nvSpPr>
        <p:spPr>
          <a:xfrm>
            <a:off x="7987239" y="3542376"/>
            <a:ext cx="3217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consectetur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Donec ac mi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quam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varius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In hac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habitasse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2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55" name="กล่องข้อความ 54">
            <a:extLst>
              <a:ext uri="{FF2B5EF4-FFF2-40B4-BE49-F238E27FC236}">
                <a16:creationId xmlns:a16="http://schemas.microsoft.com/office/drawing/2014/main" id="{9BCD40D3-40DF-4553-B8ED-2973F6E0D4FD}"/>
              </a:ext>
            </a:extLst>
          </p:cNvPr>
          <p:cNvSpPr txBox="1"/>
          <p:nvPr/>
        </p:nvSpPr>
        <p:spPr>
          <a:xfrm>
            <a:off x="7992233" y="2380905"/>
            <a:ext cx="269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Your Headline Here</a:t>
            </a:r>
          </a:p>
        </p:txBody>
      </p:sp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7A6276CF-CF8F-4DDD-993C-A2A5D77866C5}"/>
              </a:ext>
            </a:extLst>
          </p:cNvPr>
          <p:cNvSpPr txBox="1"/>
          <p:nvPr/>
        </p:nvSpPr>
        <p:spPr>
          <a:xfrm>
            <a:off x="7992232" y="2700008"/>
            <a:ext cx="337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consectetur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Donec ac mi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quam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varius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In hac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habitasse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2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9D8FA898-E4C9-452C-8859-589BBA96F303}"/>
              </a:ext>
            </a:extLst>
          </p:cNvPr>
          <p:cNvSpPr txBox="1"/>
          <p:nvPr/>
        </p:nvSpPr>
        <p:spPr>
          <a:xfrm>
            <a:off x="8005802" y="4902940"/>
            <a:ext cx="2351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Your Headline Here</a:t>
            </a: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0C580BD5-7DC0-49E5-AAFA-27002FB7EE08}"/>
              </a:ext>
            </a:extLst>
          </p:cNvPr>
          <p:cNvSpPr txBox="1"/>
          <p:nvPr/>
        </p:nvSpPr>
        <p:spPr>
          <a:xfrm>
            <a:off x="8005802" y="5222043"/>
            <a:ext cx="3217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consectetur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Donec ac mi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quam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varius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In hac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habitasse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2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id="{23935D9C-D7E7-4284-A376-7A777780894D}"/>
              </a:ext>
            </a:extLst>
          </p:cNvPr>
          <p:cNvSpPr txBox="1"/>
          <p:nvPr/>
        </p:nvSpPr>
        <p:spPr>
          <a:xfrm>
            <a:off x="8010796" y="4060572"/>
            <a:ext cx="269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Your Headline Here</a:t>
            </a:r>
          </a:p>
        </p:txBody>
      </p:sp>
      <p:sp>
        <p:nvSpPr>
          <p:cNvPr id="60" name="กล่องข้อความ 59">
            <a:extLst>
              <a:ext uri="{FF2B5EF4-FFF2-40B4-BE49-F238E27FC236}">
                <a16:creationId xmlns:a16="http://schemas.microsoft.com/office/drawing/2014/main" id="{4820CA84-2E99-4F06-969B-693BC5FFB995}"/>
              </a:ext>
            </a:extLst>
          </p:cNvPr>
          <p:cNvSpPr txBox="1"/>
          <p:nvPr/>
        </p:nvSpPr>
        <p:spPr>
          <a:xfrm>
            <a:off x="8010795" y="4379675"/>
            <a:ext cx="337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consectetur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Donec ac mi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quam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varius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aliquet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In hac </a:t>
            </a:r>
            <a:r>
              <a:rPr lang="en-US" sz="12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habitasse</a:t>
            </a:r>
            <a:r>
              <a:rPr lang="en-US" sz="12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2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61" name="วงรี 60">
            <a:extLst>
              <a:ext uri="{FF2B5EF4-FFF2-40B4-BE49-F238E27FC236}">
                <a16:creationId xmlns:a16="http://schemas.microsoft.com/office/drawing/2014/main" id="{529D19C1-99A5-43D1-A541-2EFBD262E119}"/>
              </a:ext>
            </a:extLst>
          </p:cNvPr>
          <p:cNvSpPr/>
          <p:nvPr/>
        </p:nvSpPr>
        <p:spPr>
          <a:xfrm>
            <a:off x="7632232" y="2431737"/>
            <a:ext cx="360000" cy="360000"/>
          </a:xfrm>
          <a:prstGeom prst="ellipse">
            <a:avLst/>
          </a:prstGeom>
          <a:solidFill>
            <a:srgbClr val="00339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4" name="วงรี 63">
            <a:extLst>
              <a:ext uri="{FF2B5EF4-FFF2-40B4-BE49-F238E27FC236}">
                <a16:creationId xmlns:a16="http://schemas.microsoft.com/office/drawing/2014/main" id="{E11DB3EC-E515-4B3A-B784-1AD78D534EC3}"/>
              </a:ext>
            </a:extLst>
          </p:cNvPr>
          <p:cNvSpPr/>
          <p:nvPr/>
        </p:nvSpPr>
        <p:spPr>
          <a:xfrm>
            <a:off x="7627239" y="3263287"/>
            <a:ext cx="360000" cy="360000"/>
          </a:xfrm>
          <a:prstGeom prst="ellipse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5" name="วงรี 64">
            <a:extLst>
              <a:ext uri="{FF2B5EF4-FFF2-40B4-BE49-F238E27FC236}">
                <a16:creationId xmlns:a16="http://schemas.microsoft.com/office/drawing/2014/main" id="{929FD51A-9BBF-4D28-8567-30BCF29CF707}"/>
              </a:ext>
            </a:extLst>
          </p:cNvPr>
          <p:cNvSpPr/>
          <p:nvPr/>
        </p:nvSpPr>
        <p:spPr>
          <a:xfrm>
            <a:off x="7627239" y="4087275"/>
            <a:ext cx="360000" cy="360000"/>
          </a:xfrm>
          <a:prstGeom prst="ellipse">
            <a:avLst/>
          </a:prstGeom>
          <a:solidFill>
            <a:srgbClr val="00339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6" name="วงรี 65">
            <a:extLst>
              <a:ext uri="{FF2B5EF4-FFF2-40B4-BE49-F238E27FC236}">
                <a16:creationId xmlns:a16="http://schemas.microsoft.com/office/drawing/2014/main" id="{BE2B0883-18CC-4295-957C-F9B818377068}"/>
              </a:ext>
            </a:extLst>
          </p:cNvPr>
          <p:cNvSpPr/>
          <p:nvPr/>
        </p:nvSpPr>
        <p:spPr>
          <a:xfrm>
            <a:off x="7622246" y="4918825"/>
            <a:ext cx="360000" cy="360000"/>
          </a:xfrm>
          <a:prstGeom prst="ellipse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1564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กราฟิก 90">
            <a:extLst>
              <a:ext uri="{FF2B5EF4-FFF2-40B4-BE49-F238E27FC236}">
                <a16:creationId xmlns:a16="http://schemas.microsoft.com/office/drawing/2014/main" id="{C852139E-0FD6-4F8F-93E4-509B79741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56" b="2445"/>
          <a:stretch/>
        </p:blipFill>
        <p:spPr>
          <a:xfrm>
            <a:off x="0" y="0"/>
            <a:ext cx="216036" cy="1232151"/>
          </a:xfrm>
          <a:prstGeom prst="rect">
            <a:avLst/>
          </a:prstGeom>
        </p:spPr>
      </p:pic>
      <p:sp>
        <p:nvSpPr>
          <p:cNvPr id="92" name="กล่องข้อความ 91">
            <a:extLst>
              <a:ext uri="{FF2B5EF4-FFF2-40B4-BE49-F238E27FC236}">
                <a16:creationId xmlns:a16="http://schemas.microsoft.com/office/drawing/2014/main" id="{BC2F0EA6-9CB9-4B17-8CB0-8E172B441970}"/>
              </a:ext>
            </a:extLst>
          </p:cNvPr>
          <p:cNvSpPr txBox="1"/>
          <p:nvPr/>
        </p:nvSpPr>
        <p:spPr>
          <a:xfrm>
            <a:off x="653701" y="601833"/>
            <a:ext cx="3603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ASEAN MAP</a:t>
            </a:r>
          </a:p>
        </p:txBody>
      </p:sp>
      <p:sp>
        <p:nvSpPr>
          <p:cNvPr id="93" name="กล่องข้อความ 92">
            <a:extLst>
              <a:ext uri="{FF2B5EF4-FFF2-40B4-BE49-F238E27FC236}">
                <a16:creationId xmlns:a16="http://schemas.microsoft.com/office/drawing/2014/main" id="{CC4F5104-5F24-4D1D-ACAA-886791A7021D}"/>
              </a:ext>
            </a:extLst>
          </p:cNvPr>
          <p:cNvSpPr txBox="1"/>
          <p:nvPr/>
        </p:nvSpPr>
        <p:spPr>
          <a:xfrm>
            <a:off x="649512" y="1284826"/>
            <a:ext cx="509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Your Headline Here</a:t>
            </a:r>
          </a:p>
        </p:txBody>
      </p:sp>
      <p:sp>
        <p:nvSpPr>
          <p:cNvPr id="94" name="กล่องข้อความ 93">
            <a:extLst>
              <a:ext uri="{FF2B5EF4-FFF2-40B4-BE49-F238E27FC236}">
                <a16:creationId xmlns:a16="http://schemas.microsoft.com/office/drawing/2014/main" id="{9D8B9003-9F45-4635-BF40-C08BADA5A73A}"/>
              </a:ext>
            </a:extLst>
          </p:cNvPr>
          <p:cNvSpPr txBox="1"/>
          <p:nvPr/>
        </p:nvSpPr>
        <p:spPr>
          <a:xfrm>
            <a:off x="649511" y="1799474"/>
            <a:ext cx="440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Ut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wisi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enim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ad minim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veniam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DB4A072D-FC26-4CB3-8C57-92790C17B681}"/>
              </a:ext>
            </a:extLst>
          </p:cNvPr>
          <p:cNvGrpSpPr/>
          <p:nvPr/>
        </p:nvGrpSpPr>
        <p:grpSpPr>
          <a:xfrm>
            <a:off x="5612403" y="646868"/>
            <a:ext cx="6169207" cy="5422525"/>
            <a:chOff x="5250453" y="494468"/>
            <a:chExt cx="6169207" cy="5422525"/>
          </a:xfrm>
        </p:grpSpPr>
        <p:pic>
          <p:nvPicPr>
            <p:cNvPr id="3" name="กราฟิก 2">
              <a:extLst>
                <a:ext uri="{FF2B5EF4-FFF2-40B4-BE49-F238E27FC236}">
                  <a16:creationId xmlns:a16="http://schemas.microsoft.com/office/drawing/2014/main" id="{C45736B1-49D9-4A77-87BC-257D21CE5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50453" y="1001203"/>
              <a:ext cx="1037306" cy="2285082"/>
            </a:xfrm>
            <a:prstGeom prst="rect">
              <a:avLst/>
            </a:prstGeom>
          </p:spPr>
        </p:pic>
        <p:pic>
          <p:nvPicPr>
            <p:cNvPr id="53" name="กราฟิก 52">
              <a:extLst>
                <a:ext uri="{FF2B5EF4-FFF2-40B4-BE49-F238E27FC236}">
                  <a16:creationId xmlns:a16="http://schemas.microsoft.com/office/drawing/2014/main" id="{7E4FD734-EC3D-44CF-9F81-0A5E8FE35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81393" y="2000975"/>
              <a:ext cx="1037306" cy="1811815"/>
            </a:xfrm>
            <a:prstGeom prst="rect">
              <a:avLst/>
            </a:prstGeom>
          </p:spPr>
        </p:pic>
        <p:pic>
          <p:nvPicPr>
            <p:cNvPr id="61" name="กราฟิก 60">
              <a:extLst>
                <a:ext uri="{FF2B5EF4-FFF2-40B4-BE49-F238E27FC236}">
                  <a16:creationId xmlns:a16="http://schemas.microsoft.com/office/drawing/2014/main" id="{FEA41AD4-1BEA-43B3-ADFC-F839B4EFE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19532" y="3817787"/>
              <a:ext cx="5700128" cy="2024835"/>
            </a:xfrm>
            <a:prstGeom prst="rect">
              <a:avLst/>
            </a:prstGeom>
          </p:spPr>
        </p:pic>
        <p:pic>
          <p:nvPicPr>
            <p:cNvPr id="64" name="กราฟิก 63">
              <a:extLst>
                <a:ext uri="{FF2B5EF4-FFF2-40B4-BE49-F238E27FC236}">
                  <a16:creationId xmlns:a16="http://schemas.microsoft.com/office/drawing/2014/main" id="{FE70C40C-7CA4-4046-BBAC-9A8C30E72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49054"/>
            <a:stretch/>
          </p:blipFill>
          <p:spPr>
            <a:xfrm>
              <a:off x="7504608" y="3648046"/>
              <a:ext cx="1200929" cy="750888"/>
            </a:xfrm>
            <a:prstGeom prst="rect">
              <a:avLst/>
            </a:prstGeom>
          </p:spPr>
        </p:pic>
        <p:pic>
          <p:nvPicPr>
            <p:cNvPr id="55" name="กราฟิก 54">
              <a:extLst>
                <a:ext uri="{FF2B5EF4-FFF2-40B4-BE49-F238E27FC236}">
                  <a16:creationId xmlns:a16="http://schemas.microsoft.com/office/drawing/2014/main" id="{A8D61157-A76F-4FB1-8C8B-9B41A6925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75739"/>
            <a:stretch/>
          </p:blipFill>
          <p:spPr>
            <a:xfrm>
              <a:off x="6346800" y="3643561"/>
              <a:ext cx="571900" cy="750888"/>
            </a:xfrm>
            <a:prstGeom prst="rect">
              <a:avLst/>
            </a:prstGeom>
          </p:spPr>
        </p:pic>
        <p:pic>
          <p:nvPicPr>
            <p:cNvPr id="59" name="กราฟิก 58">
              <a:extLst>
                <a:ext uri="{FF2B5EF4-FFF2-40B4-BE49-F238E27FC236}">
                  <a16:creationId xmlns:a16="http://schemas.microsoft.com/office/drawing/2014/main" id="{411AC3FF-8B32-4699-B88C-8D0375927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071667" y="3889192"/>
              <a:ext cx="151220" cy="123725"/>
            </a:xfrm>
            <a:prstGeom prst="rect">
              <a:avLst/>
            </a:prstGeom>
          </p:spPr>
        </p:pic>
        <p:pic>
          <p:nvPicPr>
            <p:cNvPr id="11" name="กราฟิก 10">
              <a:extLst>
                <a:ext uri="{FF2B5EF4-FFF2-40B4-BE49-F238E27FC236}">
                  <a16:creationId xmlns:a16="http://schemas.microsoft.com/office/drawing/2014/main" id="{980AB14A-65CB-47A7-BF9B-346D42767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367038" y="1629978"/>
              <a:ext cx="1037306" cy="1840412"/>
            </a:xfrm>
            <a:prstGeom prst="rect">
              <a:avLst/>
            </a:prstGeom>
          </p:spPr>
        </p:pic>
        <p:pic>
          <p:nvPicPr>
            <p:cNvPr id="49" name="กราฟิก 48">
              <a:extLst>
                <a:ext uri="{FF2B5EF4-FFF2-40B4-BE49-F238E27FC236}">
                  <a16:creationId xmlns:a16="http://schemas.microsoft.com/office/drawing/2014/main" id="{14BE8AC0-CC40-4EAF-823E-B35BEF4DA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40804" y="2694830"/>
              <a:ext cx="661575" cy="551191"/>
            </a:xfrm>
            <a:prstGeom prst="rect">
              <a:avLst/>
            </a:prstGeom>
          </p:spPr>
        </p:pic>
        <p:pic>
          <p:nvPicPr>
            <p:cNvPr id="51" name="กราฟิก 50">
              <a:extLst>
                <a:ext uri="{FF2B5EF4-FFF2-40B4-BE49-F238E27FC236}">
                  <a16:creationId xmlns:a16="http://schemas.microsoft.com/office/drawing/2014/main" id="{5D240B7D-3DF1-4CE5-A1EB-70FF9BACD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173347" y="1737697"/>
              <a:ext cx="990454" cy="1066403"/>
            </a:xfrm>
            <a:prstGeom prst="rect">
              <a:avLst/>
            </a:prstGeom>
          </p:spPr>
        </p:pic>
        <p:pic>
          <p:nvPicPr>
            <p:cNvPr id="57" name="กราฟิก 56">
              <a:extLst>
                <a:ext uri="{FF2B5EF4-FFF2-40B4-BE49-F238E27FC236}">
                  <a16:creationId xmlns:a16="http://schemas.microsoft.com/office/drawing/2014/main" id="{F521E7F5-9BBD-4AB7-96A0-5D9138F42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388475" y="2316403"/>
              <a:ext cx="1192755" cy="1533890"/>
            </a:xfrm>
            <a:prstGeom prst="rect">
              <a:avLst/>
            </a:prstGeom>
          </p:spPr>
        </p:pic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456E4AC9-CCDB-409E-8A47-C215811602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9171" y="1485687"/>
              <a:ext cx="2" cy="68675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7CFE489B-1592-4A1D-AE48-D17A62EDFD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0804" y="987408"/>
              <a:ext cx="0" cy="105548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C343774B-0EDF-4154-B403-ECE424EAFD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0872" y="1992584"/>
              <a:ext cx="20" cy="76374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EF532765-7FFD-4F16-BB2A-A36DD30DCE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8699" y="1232151"/>
              <a:ext cx="0" cy="167473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ตัวเชื่อมต่อตรง 73">
              <a:extLst>
                <a:ext uri="{FF2B5EF4-FFF2-40B4-BE49-F238E27FC236}">
                  <a16:creationId xmlns:a16="http://schemas.microsoft.com/office/drawing/2014/main" id="{0312892C-4B62-421D-92E5-8368E30094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9943" y="2366193"/>
              <a:ext cx="0" cy="58376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ตัวเชื่อมต่อตรง 82">
              <a:extLst>
                <a:ext uri="{FF2B5EF4-FFF2-40B4-BE49-F238E27FC236}">
                  <a16:creationId xmlns:a16="http://schemas.microsoft.com/office/drawing/2014/main" id="{322EC50A-62DA-4135-B0F1-25C80482CF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31185" y="3246021"/>
              <a:ext cx="0" cy="70865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DBE0E477-466F-451A-931C-B69F96C551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6621" y="3495965"/>
              <a:ext cx="0" cy="70865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8C7DF6F8-6B19-4F36-8234-CC1BC75F9A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8352" y="3883856"/>
              <a:ext cx="0" cy="96607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F793FDCC-23F2-4981-A90F-EB7C552D8D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0338" y="1736096"/>
              <a:ext cx="0" cy="70865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" name="กราฟิก 100">
              <a:extLst>
                <a:ext uri="{FF2B5EF4-FFF2-40B4-BE49-F238E27FC236}">
                  <a16:creationId xmlns:a16="http://schemas.microsoft.com/office/drawing/2014/main" id="{9901F4E4-B54F-40EA-A731-7B170026B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839625" y="4305484"/>
              <a:ext cx="52518" cy="52518"/>
            </a:xfrm>
            <a:prstGeom prst="rect">
              <a:avLst/>
            </a:prstGeom>
          </p:spPr>
        </p:pic>
        <p:cxnSp>
          <p:nvCxnSpPr>
            <p:cNvPr id="75" name="ตัวเชื่อมต่อตรง 74">
              <a:extLst>
                <a:ext uri="{FF2B5EF4-FFF2-40B4-BE49-F238E27FC236}">
                  <a16:creationId xmlns:a16="http://schemas.microsoft.com/office/drawing/2014/main" id="{396F75EA-1221-45A1-8D8B-5DF205E4D7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4238" y="4333330"/>
              <a:ext cx="0" cy="125072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กราฟิก 11">
              <a:extLst>
                <a:ext uri="{FF2B5EF4-FFF2-40B4-BE49-F238E27FC236}">
                  <a16:creationId xmlns:a16="http://schemas.microsoft.com/office/drawing/2014/main" id="{24BB3F05-407D-4008-B8DF-8E736A661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513995" y="2918057"/>
              <a:ext cx="351896" cy="351896"/>
            </a:xfrm>
            <a:prstGeom prst="rect">
              <a:avLst/>
            </a:prstGeom>
          </p:spPr>
        </p:pic>
        <p:pic>
          <p:nvPicPr>
            <p:cNvPr id="14" name="กราฟิก 13">
              <a:extLst>
                <a:ext uri="{FF2B5EF4-FFF2-40B4-BE49-F238E27FC236}">
                  <a16:creationId xmlns:a16="http://schemas.microsoft.com/office/drawing/2014/main" id="{5DC59AFD-64A5-446E-9D29-1FB5B29BE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074924" y="1690900"/>
              <a:ext cx="351896" cy="351896"/>
            </a:xfrm>
            <a:prstGeom prst="rect">
              <a:avLst/>
            </a:prstGeom>
          </p:spPr>
        </p:pic>
        <p:pic>
          <p:nvPicPr>
            <p:cNvPr id="16" name="กราฟิก 15">
              <a:extLst>
                <a:ext uri="{FF2B5EF4-FFF2-40B4-BE49-F238E27FC236}">
                  <a16:creationId xmlns:a16="http://schemas.microsoft.com/office/drawing/2014/main" id="{63F331DA-A86F-4E5D-8EEA-F97CC544D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6367038" y="736791"/>
              <a:ext cx="351896" cy="351896"/>
            </a:xfrm>
            <a:prstGeom prst="rect">
              <a:avLst/>
            </a:prstGeom>
          </p:spPr>
        </p:pic>
        <p:pic>
          <p:nvPicPr>
            <p:cNvPr id="18" name="กราฟิก 17">
              <a:extLst>
                <a:ext uri="{FF2B5EF4-FFF2-40B4-BE49-F238E27FC236}">
                  <a16:creationId xmlns:a16="http://schemas.microsoft.com/office/drawing/2014/main" id="{D9EDDDDC-9645-4903-8675-11E7330D2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5983223" y="1136041"/>
              <a:ext cx="351896" cy="351896"/>
            </a:xfrm>
            <a:prstGeom prst="rect">
              <a:avLst/>
            </a:prstGeom>
          </p:spPr>
        </p:pic>
        <p:pic>
          <p:nvPicPr>
            <p:cNvPr id="20" name="กราฟิก 19">
              <a:extLst>
                <a:ext uri="{FF2B5EF4-FFF2-40B4-BE49-F238E27FC236}">
                  <a16:creationId xmlns:a16="http://schemas.microsoft.com/office/drawing/2014/main" id="{0C0416BC-046E-480E-86BA-FBE8C97D3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6747790" y="940557"/>
              <a:ext cx="351896" cy="351896"/>
            </a:xfrm>
            <a:prstGeom prst="rect">
              <a:avLst/>
            </a:prstGeom>
          </p:spPr>
        </p:pic>
        <p:pic>
          <p:nvPicPr>
            <p:cNvPr id="22" name="กราฟิก 21">
              <a:extLst>
                <a:ext uri="{FF2B5EF4-FFF2-40B4-BE49-F238E27FC236}">
                  <a16:creationId xmlns:a16="http://schemas.microsoft.com/office/drawing/2014/main" id="{E1F6777B-A9FD-4AF1-8900-453D8C51B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8546011" y="1414911"/>
              <a:ext cx="368653" cy="351896"/>
            </a:xfrm>
            <a:prstGeom prst="rect">
              <a:avLst/>
            </a:prstGeom>
          </p:spPr>
        </p:pic>
        <p:pic>
          <p:nvPicPr>
            <p:cNvPr id="24" name="กราฟิก 23">
              <a:extLst>
                <a:ext uri="{FF2B5EF4-FFF2-40B4-BE49-F238E27FC236}">
                  <a16:creationId xmlns:a16="http://schemas.microsoft.com/office/drawing/2014/main" id="{EAD838B5-C96E-4B58-B72F-6D2053984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7955237" y="2906882"/>
              <a:ext cx="351896" cy="351896"/>
            </a:xfrm>
            <a:prstGeom prst="rect">
              <a:avLst/>
            </a:prstGeom>
          </p:spPr>
        </p:pic>
        <p:pic>
          <p:nvPicPr>
            <p:cNvPr id="26" name="กราฟิก 25">
              <a:extLst>
                <a:ext uri="{FF2B5EF4-FFF2-40B4-BE49-F238E27FC236}">
                  <a16:creationId xmlns:a16="http://schemas.microsoft.com/office/drawing/2014/main" id="{E576DC17-9566-459F-AB0A-D24C30703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7664677" y="3334419"/>
              <a:ext cx="351896" cy="351896"/>
            </a:xfrm>
            <a:prstGeom prst="rect">
              <a:avLst/>
            </a:prstGeom>
          </p:spPr>
        </p:pic>
        <p:pic>
          <p:nvPicPr>
            <p:cNvPr id="28" name="กราฟิก 27">
              <a:extLst>
                <a:ext uri="{FF2B5EF4-FFF2-40B4-BE49-F238E27FC236}">
                  <a16:creationId xmlns:a16="http://schemas.microsoft.com/office/drawing/2014/main" id="{3B293577-5EE5-4C3E-BC9D-456108B2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6698910" y="5565097"/>
              <a:ext cx="351896" cy="351896"/>
            </a:xfrm>
            <a:prstGeom prst="rect">
              <a:avLst/>
            </a:prstGeom>
          </p:spPr>
        </p:pic>
        <p:pic>
          <p:nvPicPr>
            <p:cNvPr id="30" name="กราฟิก 29">
              <a:extLst>
                <a:ext uri="{FF2B5EF4-FFF2-40B4-BE49-F238E27FC236}">
                  <a16:creationId xmlns:a16="http://schemas.microsoft.com/office/drawing/2014/main" id="{A2714DFD-74C5-4DF7-BB11-A65BD111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10862404" y="3555348"/>
              <a:ext cx="351896" cy="351896"/>
            </a:xfrm>
            <a:prstGeom prst="rect">
              <a:avLst/>
            </a:prstGeom>
          </p:spPr>
        </p:pic>
        <p:sp>
          <p:nvSpPr>
            <p:cNvPr id="67" name="กล่องข้อความ 66">
              <a:extLst>
                <a:ext uri="{FF2B5EF4-FFF2-40B4-BE49-F238E27FC236}">
                  <a16:creationId xmlns:a16="http://schemas.microsoft.com/office/drawing/2014/main" id="{B7259676-D370-46EA-8F9B-FABF36EDDFDC}"/>
                </a:ext>
              </a:extLst>
            </p:cNvPr>
            <p:cNvSpPr txBox="1"/>
            <p:nvPr/>
          </p:nvSpPr>
          <p:spPr>
            <a:xfrm>
              <a:off x="6168696" y="5340928"/>
              <a:ext cx="7169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SINGAPORE</a:t>
              </a:r>
            </a:p>
          </p:txBody>
        </p:sp>
        <p:sp>
          <p:nvSpPr>
            <p:cNvPr id="71" name="กล่องข้อความ 70">
              <a:extLst>
                <a:ext uri="{FF2B5EF4-FFF2-40B4-BE49-F238E27FC236}">
                  <a16:creationId xmlns:a16="http://schemas.microsoft.com/office/drawing/2014/main" id="{D915A6A2-507C-469B-ADE6-A3758D15DE4B}"/>
                </a:ext>
              </a:extLst>
            </p:cNvPr>
            <p:cNvSpPr txBox="1"/>
            <p:nvPr/>
          </p:nvSpPr>
          <p:spPr>
            <a:xfrm>
              <a:off x="7187202" y="3620958"/>
              <a:ext cx="7195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MALAYSIA</a:t>
              </a:r>
            </a:p>
          </p:txBody>
        </p:sp>
        <p:sp>
          <p:nvSpPr>
            <p:cNvPr id="73" name="กล่องข้อความ 72">
              <a:extLst>
                <a:ext uri="{FF2B5EF4-FFF2-40B4-BE49-F238E27FC236}">
                  <a16:creationId xmlns:a16="http://schemas.microsoft.com/office/drawing/2014/main" id="{16651E84-81B3-4FDF-B9FB-98A8D26EBCCF}"/>
                </a:ext>
              </a:extLst>
            </p:cNvPr>
            <p:cNvSpPr txBox="1"/>
            <p:nvPr/>
          </p:nvSpPr>
          <p:spPr>
            <a:xfrm>
              <a:off x="7810006" y="2664011"/>
              <a:ext cx="6745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BRUNEI</a:t>
              </a:r>
            </a:p>
          </p:txBody>
        </p:sp>
        <p:sp>
          <p:nvSpPr>
            <p:cNvPr id="76" name="กล่องข้อความ 75">
              <a:extLst>
                <a:ext uri="{FF2B5EF4-FFF2-40B4-BE49-F238E27FC236}">
                  <a16:creationId xmlns:a16="http://schemas.microsoft.com/office/drawing/2014/main" id="{86AF61AB-55CB-4A9A-B589-061F0C3EDB9B}"/>
                </a:ext>
              </a:extLst>
            </p:cNvPr>
            <p:cNvSpPr txBox="1"/>
            <p:nvPr/>
          </p:nvSpPr>
          <p:spPr>
            <a:xfrm>
              <a:off x="6885691" y="1239629"/>
              <a:ext cx="7195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CAMBODIA</a:t>
              </a:r>
            </a:p>
          </p:txBody>
        </p:sp>
        <p:sp>
          <p:nvSpPr>
            <p:cNvPr id="77" name="กล่องข้อความ 76">
              <a:extLst>
                <a:ext uri="{FF2B5EF4-FFF2-40B4-BE49-F238E27FC236}">
                  <a16:creationId xmlns:a16="http://schemas.microsoft.com/office/drawing/2014/main" id="{BBF45384-7E6D-455B-A088-45C2AF3F172D}"/>
                </a:ext>
              </a:extLst>
            </p:cNvPr>
            <p:cNvSpPr txBox="1"/>
            <p:nvPr/>
          </p:nvSpPr>
          <p:spPr>
            <a:xfrm>
              <a:off x="10331170" y="3840451"/>
              <a:ext cx="7704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INDONESIA</a:t>
              </a:r>
            </a:p>
          </p:txBody>
        </p:sp>
        <p:sp>
          <p:nvSpPr>
            <p:cNvPr id="78" name="กล่องข้อความ 77">
              <a:extLst>
                <a:ext uri="{FF2B5EF4-FFF2-40B4-BE49-F238E27FC236}">
                  <a16:creationId xmlns:a16="http://schemas.microsoft.com/office/drawing/2014/main" id="{5AD54669-2199-477D-A329-7BDB46CF42F1}"/>
                </a:ext>
              </a:extLst>
            </p:cNvPr>
            <p:cNvSpPr txBox="1"/>
            <p:nvPr/>
          </p:nvSpPr>
          <p:spPr>
            <a:xfrm>
              <a:off x="5734006" y="896282"/>
              <a:ext cx="7275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THAILAND</a:t>
              </a:r>
            </a:p>
          </p:txBody>
        </p:sp>
        <p:sp>
          <p:nvSpPr>
            <p:cNvPr id="79" name="กล่องข้อความ 78">
              <a:extLst>
                <a:ext uri="{FF2B5EF4-FFF2-40B4-BE49-F238E27FC236}">
                  <a16:creationId xmlns:a16="http://schemas.microsoft.com/office/drawing/2014/main" id="{942BB8A8-AFBB-4521-915A-C44E83B8EAF4}"/>
                </a:ext>
              </a:extLst>
            </p:cNvPr>
            <p:cNvSpPr txBox="1"/>
            <p:nvPr/>
          </p:nvSpPr>
          <p:spPr>
            <a:xfrm>
              <a:off x="8673159" y="1706271"/>
              <a:ext cx="7169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PHILIPINES</a:t>
              </a:r>
            </a:p>
          </p:txBody>
        </p:sp>
        <p:sp>
          <p:nvSpPr>
            <p:cNvPr id="80" name="กล่องข้อความ 79">
              <a:extLst>
                <a:ext uri="{FF2B5EF4-FFF2-40B4-BE49-F238E27FC236}">
                  <a16:creationId xmlns:a16="http://schemas.microsoft.com/office/drawing/2014/main" id="{4AC989FB-188E-4A83-B5DC-506B6A5A0CE5}"/>
                </a:ext>
              </a:extLst>
            </p:cNvPr>
            <p:cNvSpPr txBox="1"/>
            <p:nvPr/>
          </p:nvSpPr>
          <p:spPr>
            <a:xfrm>
              <a:off x="6264856" y="494468"/>
              <a:ext cx="5709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LAOS</a:t>
              </a:r>
            </a:p>
          </p:txBody>
        </p:sp>
        <p:sp>
          <p:nvSpPr>
            <p:cNvPr id="81" name="กล่องข้อความ 80">
              <a:extLst>
                <a:ext uri="{FF2B5EF4-FFF2-40B4-BE49-F238E27FC236}">
                  <a16:creationId xmlns:a16="http://schemas.microsoft.com/office/drawing/2014/main" id="{1EA2D22C-5909-42D6-A8EA-17DCCD15B85A}"/>
                </a:ext>
              </a:extLst>
            </p:cNvPr>
            <p:cNvSpPr txBox="1"/>
            <p:nvPr/>
          </p:nvSpPr>
          <p:spPr>
            <a:xfrm>
              <a:off x="5331278" y="3231390"/>
              <a:ext cx="7195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MYANMAR</a:t>
              </a:r>
            </a:p>
          </p:txBody>
        </p:sp>
        <p:sp>
          <p:nvSpPr>
            <p:cNvPr id="82" name="กล่องข้อความ 81">
              <a:extLst>
                <a:ext uri="{FF2B5EF4-FFF2-40B4-BE49-F238E27FC236}">
                  <a16:creationId xmlns:a16="http://schemas.microsoft.com/office/drawing/2014/main" id="{D12104A9-429E-476A-9F62-B1F85E07AC5C}"/>
                </a:ext>
              </a:extLst>
            </p:cNvPr>
            <p:cNvSpPr txBox="1"/>
            <p:nvPr/>
          </p:nvSpPr>
          <p:spPr>
            <a:xfrm>
              <a:off x="7196774" y="1984065"/>
              <a:ext cx="6745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VIETNAM</a:t>
              </a:r>
            </a:p>
          </p:txBody>
        </p:sp>
      </p:grpSp>
      <p:graphicFrame>
        <p:nvGraphicFramePr>
          <p:cNvPr id="35" name="แผนภูมิ 34">
            <a:extLst>
              <a:ext uri="{FF2B5EF4-FFF2-40B4-BE49-F238E27FC236}">
                <a16:creationId xmlns:a16="http://schemas.microsoft.com/office/drawing/2014/main" id="{750EAB2E-4CEC-4F36-B1F3-ADB9115A15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8785787"/>
              </p:ext>
            </p:extLst>
          </p:nvPr>
        </p:nvGraphicFramePr>
        <p:xfrm>
          <a:off x="663375" y="3553494"/>
          <a:ext cx="5121141" cy="2430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4"/>
          </a:graphicData>
        </a:graphic>
      </p:graphicFrame>
    </p:spTree>
    <p:extLst>
      <p:ext uri="{BB962C8B-B14F-4D97-AF65-F5344CB8AC3E}">
        <p14:creationId xmlns:p14="http://schemas.microsoft.com/office/powerpoint/2010/main" val="1656090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กราฟิก 2">
            <a:extLst>
              <a:ext uri="{FF2B5EF4-FFF2-40B4-BE49-F238E27FC236}">
                <a16:creationId xmlns:a16="http://schemas.microsoft.com/office/drawing/2014/main" id="{87EFAE4D-AB2D-49E8-9AB1-CA7581EAB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6622" y="246112"/>
            <a:ext cx="3479624" cy="6365775"/>
          </a:xfrm>
          <a:prstGeom prst="rect">
            <a:avLst/>
          </a:prstGeom>
        </p:spPr>
      </p:pic>
      <p:pic>
        <p:nvPicPr>
          <p:cNvPr id="4" name="กราฟิก 3">
            <a:extLst>
              <a:ext uri="{FF2B5EF4-FFF2-40B4-BE49-F238E27FC236}">
                <a16:creationId xmlns:a16="http://schemas.microsoft.com/office/drawing/2014/main" id="{4F0F2CD9-8889-4E61-946D-86D6EFDA72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56" b="2445"/>
          <a:stretch/>
        </p:blipFill>
        <p:spPr>
          <a:xfrm>
            <a:off x="11975964" y="0"/>
            <a:ext cx="216036" cy="1232151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C2AF246D-3408-43D4-A394-ED39589F1CF9}"/>
              </a:ext>
            </a:extLst>
          </p:cNvPr>
          <p:cNvSpPr txBox="1"/>
          <p:nvPr/>
        </p:nvSpPr>
        <p:spPr>
          <a:xfrm>
            <a:off x="5929614" y="735603"/>
            <a:ext cx="4004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THAILAND MAP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B002B22-4D0E-4CCF-BE75-5C3443585AB1}"/>
              </a:ext>
            </a:extLst>
          </p:cNvPr>
          <p:cNvSpPr txBox="1"/>
          <p:nvPr/>
        </p:nvSpPr>
        <p:spPr>
          <a:xfrm>
            <a:off x="5925425" y="1418596"/>
            <a:ext cx="509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Your Headline Here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1A6E1508-86C8-46E7-AA15-8C6F73352F74}"/>
              </a:ext>
            </a:extLst>
          </p:cNvPr>
          <p:cNvSpPr txBox="1"/>
          <p:nvPr/>
        </p:nvSpPr>
        <p:spPr>
          <a:xfrm>
            <a:off x="5925425" y="1933244"/>
            <a:ext cx="4822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Ut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wisi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enim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ad minim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veniam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C66FD0C4-7E3F-484B-9C64-6F7B124598FB}"/>
              </a:ext>
            </a:extLst>
          </p:cNvPr>
          <p:cNvSpPr txBox="1"/>
          <p:nvPr/>
        </p:nvSpPr>
        <p:spPr>
          <a:xfrm>
            <a:off x="7422203" y="3278889"/>
            <a:ext cx="1749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514,000 </a:t>
            </a:r>
            <a:r>
              <a:rPr lang="en-US" sz="2400" b="1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KM</a:t>
            </a:r>
          </a:p>
        </p:txBody>
      </p:sp>
      <p:pic>
        <p:nvPicPr>
          <p:cNvPr id="8" name="กราฟิก 7">
            <a:extLst>
              <a:ext uri="{FF2B5EF4-FFF2-40B4-BE49-F238E27FC236}">
                <a16:creationId xmlns:a16="http://schemas.microsoft.com/office/drawing/2014/main" id="{002ED7BC-20B4-40C5-9478-D273C73CF9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9895" y="3357754"/>
            <a:ext cx="576612" cy="832884"/>
          </a:xfrm>
          <a:prstGeom prst="rect">
            <a:avLst/>
          </a:prstGeom>
        </p:spPr>
      </p:pic>
      <p:pic>
        <p:nvPicPr>
          <p:cNvPr id="10" name="กราฟิก 9">
            <a:extLst>
              <a:ext uri="{FF2B5EF4-FFF2-40B4-BE49-F238E27FC236}">
                <a16:creationId xmlns:a16="http://schemas.microsoft.com/office/drawing/2014/main" id="{95DB1FD8-BCED-4B87-AA66-DD4DCC646D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38031" y="4859482"/>
            <a:ext cx="320340" cy="961020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4404D86C-D506-44F1-B707-A37D3CE723C3}"/>
              </a:ext>
            </a:extLst>
          </p:cNvPr>
          <p:cNvSpPr txBox="1"/>
          <p:nvPr/>
        </p:nvSpPr>
        <p:spPr>
          <a:xfrm>
            <a:off x="7422203" y="3619508"/>
            <a:ext cx="3074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Donec ac mi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quam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varius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In hac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habitasse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14EA874D-CA68-4C86-B997-972EB04E1F0A}"/>
              </a:ext>
            </a:extLst>
          </p:cNvPr>
          <p:cNvSpPr txBox="1"/>
          <p:nvPr/>
        </p:nvSpPr>
        <p:spPr>
          <a:xfrm>
            <a:off x="7422203" y="4792882"/>
            <a:ext cx="1749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71 </a:t>
            </a:r>
            <a:r>
              <a:rPr lang="en-US" sz="2400" b="1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MILLION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2A81FFA3-9C0E-4F14-88A2-75D869B5E8DE}"/>
              </a:ext>
            </a:extLst>
          </p:cNvPr>
          <p:cNvSpPr txBox="1"/>
          <p:nvPr/>
        </p:nvSpPr>
        <p:spPr>
          <a:xfrm>
            <a:off x="7422203" y="5133501"/>
            <a:ext cx="3074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Donec ac mi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quam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varius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In hac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habitasse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25" name="กราฟิก 24">
            <a:extLst>
              <a:ext uri="{FF2B5EF4-FFF2-40B4-BE49-F238E27FC236}">
                <a16:creationId xmlns:a16="http://schemas.microsoft.com/office/drawing/2014/main" id="{2E5C0103-0C88-4D18-9C9B-FE39DDDD5B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98134" y="500058"/>
            <a:ext cx="3131102" cy="592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73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กราฟิก 14">
            <a:extLst>
              <a:ext uri="{FF2B5EF4-FFF2-40B4-BE49-F238E27FC236}">
                <a16:creationId xmlns:a16="http://schemas.microsoft.com/office/drawing/2014/main" id="{5CFB782F-CF8A-452F-B347-3C38CDCEC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598544"/>
            <a:ext cx="12192000" cy="1259456"/>
          </a:xfrm>
          <a:prstGeom prst="rect">
            <a:avLst/>
          </a:prstGeom>
        </p:spPr>
      </p:pic>
      <p:pic>
        <p:nvPicPr>
          <p:cNvPr id="11" name="กราฟิก 10">
            <a:extLst>
              <a:ext uri="{FF2B5EF4-FFF2-40B4-BE49-F238E27FC236}">
                <a16:creationId xmlns:a16="http://schemas.microsoft.com/office/drawing/2014/main" id="{74E2E0BB-C9EA-42C5-88B6-0FBD4A8D6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598544"/>
            <a:ext cx="9673091" cy="1259456"/>
          </a:xfrm>
          <a:prstGeom prst="rect">
            <a:avLst/>
          </a:prstGeom>
        </p:spPr>
      </p:pic>
      <p:pic>
        <p:nvPicPr>
          <p:cNvPr id="20" name="กราฟิก 19">
            <a:extLst>
              <a:ext uri="{FF2B5EF4-FFF2-40B4-BE49-F238E27FC236}">
                <a16:creationId xmlns:a16="http://schemas.microsoft.com/office/drawing/2014/main" id="{7C19616F-611E-4C02-9C51-20D1076BA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"/>
            <a:ext cx="5926538" cy="6866626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4636456B-B441-4255-8DAE-BEA45EFF5D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6"/>
          <a:stretch/>
        </p:blipFill>
        <p:spPr>
          <a:xfrm>
            <a:off x="0" y="-6569"/>
            <a:ext cx="4758668" cy="6864568"/>
          </a:xfrm>
          <a:prstGeom prst="rect">
            <a:avLst/>
          </a:prstGeom>
          <a:ln>
            <a:noFill/>
          </a:ln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8DB491D-7DB0-4F69-8110-51AD8CD6C7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29" y="323205"/>
            <a:ext cx="1594396" cy="1594396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979410D-8184-428D-BBC4-4369A8ABC1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403" y="112878"/>
            <a:ext cx="1048314" cy="1778845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162E7681-2D69-4591-B011-CAA3FBAC9DFE}"/>
              </a:ext>
            </a:extLst>
          </p:cNvPr>
          <p:cNvSpPr txBox="1"/>
          <p:nvPr/>
        </p:nvSpPr>
        <p:spPr>
          <a:xfrm>
            <a:off x="5624222" y="2430590"/>
            <a:ext cx="5926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Your Heading Here</a:t>
            </a: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16DAD063-AE69-4676-82A9-037353A389DC}"/>
              </a:ext>
            </a:extLst>
          </p:cNvPr>
          <p:cNvSpPr txBox="1"/>
          <p:nvPr/>
        </p:nvSpPr>
        <p:spPr>
          <a:xfrm>
            <a:off x="5624222" y="3177361"/>
            <a:ext cx="4425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Your Heading Here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D1E20322-3DF1-4433-96C2-DEE5E4FF7FD1}"/>
              </a:ext>
            </a:extLst>
          </p:cNvPr>
          <p:cNvSpPr txBox="1"/>
          <p:nvPr/>
        </p:nvSpPr>
        <p:spPr>
          <a:xfrm>
            <a:off x="5624222" y="3888061"/>
            <a:ext cx="5322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20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20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20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20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20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20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2000" b="1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48081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กราฟิก 59">
            <a:extLst>
              <a:ext uri="{FF2B5EF4-FFF2-40B4-BE49-F238E27FC236}">
                <a16:creationId xmlns:a16="http://schemas.microsoft.com/office/drawing/2014/main" id="{31E59EF9-762F-4335-9256-B3E933BB80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56" b="2445"/>
          <a:stretch/>
        </p:blipFill>
        <p:spPr>
          <a:xfrm>
            <a:off x="0" y="0"/>
            <a:ext cx="216036" cy="1232151"/>
          </a:xfrm>
          <a:prstGeom prst="rect">
            <a:avLst/>
          </a:prstGeom>
        </p:spPr>
      </p:pic>
      <p:sp>
        <p:nvSpPr>
          <p:cNvPr id="61" name="กล่องข้อความ 60">
            <a:extLst>
              <a:ext uri="{FF2B5EF4-FFF2-40B4-BE49-F238E27FC236}">
                <a16:creationId xmlns:a16="http://schemas.microsoft.com/office/drawing/2014/main" id="{A344585C-D3F0-4E92-B32E-DD3F48F147F5}"/>
              </a:ext>
            </a:extLst>
          </p:cNvPr>
          <p:cNvSpPr txBox="1"/>
          <p:nvPr/>
        </p:nvSpPr>
        <p:spPr>
          <a:xfrm>
            <a:off x="1117707" y="1029642"/>
            <a:ext cx="4964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KHON KAEN MAP</a:t>
            </a:r>
          </a:p>
        </p:txBody>
      </p:sp>
      <p:sp>
        <p:nvSpPr>
          <p:cNvPr id="62" name="กล่องข้อความ 61">
            <a:extLst>
              <a:ext uri="{FF2B5EF4-FFF2-40B4-BE49-F238E27FC236}">
                <a16:creationId xmlns:a16="http://schemas.microsoft.com/office/drawing/2014/main" id="{BFFEF7A9-9348-4416-B7F4-D1097B47F713}"/>
              </a:ext>
            </a:extLst>
          </p:cNvPr>
          <p:cNvSpPr txBox="1"/>
          <p:nvPr/>
        </p:nvSpPr>
        <p:spPr>
          <a:xfrm>
            <a:off x="1113518" y="1712635"/>
            <a:ext cx="509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Your Headline Here</a:t>
            </a:r>
          </a:p>
        </p:txBody>
      </p:sp>
      <p:sp>
        <p:nvSpPr>
          <p:cNvPr id="63" name="กล่องข้อความ 62">
            <a:extLst>
              <a:ext uri="{FF2B5EF4-FFF2-40B4-BE49-F238E27FC236}">
                <a16:creationId xmlns:a16="http://schemas.microsoft.com/office/drawing/2014/main" id="{299FA878-17D5-4B5B-B34E-CF8A99C0402F}"/>
              </a:ext>
            </a:extLst>
          </p:cNvPr>
          <p:cNvSpPr txBox="1"/>
          <p:nvPr/>
        </p:nvSpPr>
        <p:spPr>
          <a:xfrm>
            <a:off x="1113518" y="2227283"/>
            <a:ext cx="3945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Ut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wisi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enim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ad minim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veniam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8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347C1041-3EC7-48D1-8A8F-A8ED999991C3}"/>
              </a:ext>
            </a:extLst>
          </p:cNvPr>
          <p:cNvSpPr txBox="1"/>
          <p:nvPr/>
        </p:nvSpPr>
        <p:spPr>
          <a:xfrm>
            <a:off x="4010997" y="3993069"/>
            <a:ext cx="1749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640,781</a:t>
            </a:r>
            <a:endParaRPr lang="en-US" sz="3200" b="1" dirty="0">
              <a:solidFill>
                <a:srgbClr val="ED7D31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F7C94DBE-DD3A-4037-9E26-4D3BF2108C10}"/>
              </a:ext>
            </a:extLst>
          </p:cNvPr>
          <p:cNvGrpSpPr/>
          <p:nvPr/>
        </p:nvGrpSpPr>
        <p:grpSpPr>
          <a:xfrm>
            <a:off x="5860958" y="723001"/>
            <a:ext cx="5131724" cy="5427784"/>
            <a:chOff x="6060983" y="732526"/>
            <a:chExt cx="5131724" cy="5427784"/>
          </a:xfrm>
        </p:grpSpPr>
        <p:pic>
          <p:nvPicPr>
            <p:cNvPr id="5" name="กราฟิก 4">
              <a:extLst>
                <a:ext uri="{FF2B5EF4-FFF2-40B4-BE49-F238E27FC236}">
                  <a16:creationId xmlns:a16="http://schemas.microsoft.com/office/drawing/2014/main" id="{5A2AEC0E-0800-47B2-ACCB-2F62C428A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60983" y="1641997"/>
              <a:ext cx="708463" cy="712816"/>
            </a:xfrm>
            <a:prstGeom prst="rect">
              <a:avLst/>
            </a:prstGeom>
          </p:spPr>
        </p:pic>
        <p:pic>
          <p:nvPicPr>
            <p:cNvPr id="7" name="กราฟิก 6">
              <a:extLst>
                <a:ext uri="{FF2B5EF4-FFF2-40B4-BE49-F238E27FC236}">
                  <a16:creationId xmlns:a16="http://schemas.microsoft.com/office/drawing/2014/main" id="{27CD58BB-2BF2-4093-A5FC-175E9EDEA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57410" y="1542788"/>
              <a:ext cx="1294913" cy="1508334"/>
            </a:xfrm>
            <a:prstGeom prst="rect">
              <a:avLst/>
            </a:prstGeom>
          </p:spPr>
        </p:pic>
        <p:pic>
          <p:nvPicPr>
            <p:cNvPr id="9" name="กราฟิก 8">
              <a:extLst>
                <a:ext uri="{FF2B5EF4-FFF2-40B4-BE49-F238E27FC236}">
                  <a16:creationId xmlns:a16="http://schemas.microsoft.com/office/drawing/2014/main" id="{E8A37C4C-3A46-47CA-A7D1-04FFDB19E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03981" y="1461757"/>
              <a:ext cx="787180" cy="956984"/>
            </a:xfrm>
            <a:prstGeom prst="rect">
              <a:avLst/>
            </a:prstGeom>
          </p:spPr>
        </p:pic>
        <p:pic>
          <p:nvPicPr>
            <p:cNvPr id="11" name="กราฟิก 10">
              <a:extLst>
                <a:ext uri="{FF2B5EF4-FFF2-40B4-BE49-F238E27FC236}">
                  <a16:creationId xmlns:a16="http://schemas.microsoft.com/office/drawing/2014/main" id="{207F0FCF-BF3D-4A5C-8F84-CAC07C5A8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549536" y="1595258"/>
              <a:ext cx="680911" cy="953047"/>
            </a:xfrm>
            <a:prstGeom prst="rect">
              <a:avLst/>
            </a:prstGeom>
          </p:spPr>
        </p:pic>
        <p:pic>
          <p:nvPicPr>
            <p:cNvPr id="13" name="กราฟิก 12">
              <a:extLst>
                <a:ext uri="{FF2B5EF4-FFF2-40B4-BE49-F238E27FC236}">
                  <a16:creationId xmlns:a16="http://schemas.microsoft.com/office/drawing/2014/main" id="{7C8590FA-C769-4A54-AD2E-3199BEF26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759939" y="1463327"/>
              <a:ext cx="724206" cy="547410"/>
            </a:xfrm>
            <a:prstGeom prst="rect">
              <a:avLst/>
            </a:prstGeom>
          </p:spPr>
        </p:pic>
        <p:pic>
          <p:nvPicPr>
            <p:cNvPr id="15" name="กราฟิก 14">
              <a:extLst>
                <a:ext uri="{FF2B5EF4-FFF2-40B4-BE49-F238E27FC236}">
                  <a16:creationId xmlns:a16="http://schemas.microsoft.com/office/drawing/2014/main" id="{FECA60D2-55B3-4C8E-876C-D8766B6FD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87808" y="1770554"/>
              <a:ext cx="1153220" cy="976675"/>
            </a:xfrm>
            <a:prstGeom prst="rect">
              <a:avLst/>
            </a:prstGeom>
          </p:spPr>
        </p:pic>
        <p:pic>
          <p:nvPicPr>
            <p:cNvPr id="17" name="กราฟิก 16">
              <a:extLst>
                <a:ext uri="{FF2B5EF4-FFF2-40B4-BE49-F238E27FC236}">
                  <a16:creationId xmlns:a16="http://schemas.microsoft.com/office/drawing/2014/main" id="{00BA8FA5-C184-4D12-B3E7-8B7B6D011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003271" y="2435593"/>
              <a:ext cx="1019400" cy="996367"/>
            </a:xfrm>
            <a:prstGeom prst="rect">
              <a:avLst/>
            </a:prstGeom>
          </p:spPr>
        </p:pic>
        <p:pic>
          <p:nvPicPr>
            <p:cNvPr id="19" name="กราฟิก 18">
              <a:extLst>
                <a:ext uri="{FF2B5EF4-FFF2-40B4-BE49-F238E27FC236}">
                  <a16:creationId xmlns:a16="http://schemas.microsoft.com/office/drawing/2014/main" id="{FF408D38-123A-44FC-92B2-05EBABD1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830900" y="2337411"/>
              <a:ext cx="625809" cy="1153894"/>
            </a:xfrm>
            <a:prstGeom prst="rect">
              <a:avLst/>
            </a:prstGeom>
          </p:spPr>
        </p:pic>
        <p:pic>
          <p:nvPicPr>
            <p:cNvPr id="21" name="กราฟิก 20">
              <a:extLst>
                <a:ext uri="{FF2B5EF4-FFF2-40B4-BE49-F238E27FC236}">
                  <a16:creationId xmlns:a16="http://schemas.microsoft.com/office/drawing/2014/main" id="{EBF16C0A-FF91-4004-BE4C-C6368534D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979717" y="1182610"/>
              <a:ext cx="669104" cy="1224784"/>
            </a:xfrm>
            <a:prstGeom prst="rect">
              <a:avLst/>
            </a:prstGeom>
          </p:spPr>
        </p:pic>
        <p:pic>
          <p:nvPicPr>
            <p:cNvPr id="23" name="กราฟิก 22">
              <a:extLst>
                <a:ext uri="{FF2B5EF4-FFF2-40B4-BE49-F238E27FC236}">
                  <a16:creationId xmlns:a16="http://schemas.microsoft.com/office/drawing/2014/main" id="{9D22040B-B149-4BA4-9C73-60D739D43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9407941" y="732526"/>
              <a:ext cx="854091" cy="1071192"/>
            </a:xfrm>
            <a:prstGeom prst="rect">
              <a:avLst/>
            </a:prstGeom>
          </p:spPr>
        </p:pic>
        <p:pic>
          <p:nvPicPr>
            <p:cNvPr id="25" name="กราฟิก 24">
              <a:extLst>
                <a:ext uri="{FF2B5EF4-FFF2-40B4-BE49-F238E27FC236}">
                  <a16:creationId xmlns:a16="http://schemas.microsoft.com/office/drawing/2014/main" id="{0649C91F-D75D-4DA1-A7FC-7D466A4F4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576483" y="1603974"/>
              <a:ext cx="1031207" cy="1173585"/>
            </a:xfrm>
            <a:prstGeom prst="rect">
              <a:avLst/>
            </a:prstGeom>
          </p:spPr>
        </p:pic>
        <p:pic>
          <p:nvPicPr>
            <p:cNvPr id="27" name="กราฟิก 26">
              <a:extLst>
                <a:ext uri="{FF2B5EF4-FFF2-40B4-BE49-F238E27FC236}">
                  <a16:creationId xmlns:a16="http://schemas.microsoft.com/office/drawing/2014/main" id="{77E8B89B-57F4-40C5-B36F-D6EF4C3BF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9239277" y="2437193"/>
              <a:ext cx="1326401" cy="1425632"/>
            </a:xfrm>
            <a:prstGeom prst="rect">
              <a:avLst/>
            </a:prstGeom>
          </p:spPr>
        </p:pic>
        <p:pic>
          <p:nvPicPr>
            <p:cNvPr id="29" name="กราฟิก 28">
              <a:extLst>
                <a:ext uri="{FF2B5EF4-FFF2-40B4-BE49-F238E27FC236}">
                  <a16:creationId xmlns:a16="http://schemas.microsoft.com/office/drawing/2014/main" id="{DBC521FE-A8CB-4E4A-9866-5E9F773CA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0515730" y="1416931"/>
              <a:ext cx="676977" cy="1059378"/>
            </a:xfrm>
            <a:prstGeom prst="rect">
              <a:avLst/>
            </a:prstGeom>
          </p:spPr>
        </p:pic>
        <p:pic>
          <p:nvPicPr>
            <p:cNvPr id="31" name="กราฟิก 30">
              <a:extLst>
                <a:ext uri="{FF2B5EF4-FFF2-40B4-BE49-F238E27FC236}">
                  <a16:creationId xmlns:a16="http://schemas.microsoft.com/office/drawing/2014/main" id="{1557E878-25BE-4F69-AE3A-ED915C50C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0428474" y="2458876"/>
              <a:ext cx="653359" cy="551349"/>
            </a:xfrm>
            <a:prstGeom prst="rect">
              <a:avLst/>
            </a:prstGeom>
          </p:spPr>
        </p:pic>
        <p:pic>
          <p:nvPicPr>
            <p:cNvPr id="33" name="กราฟิก 32">
              <a:extLst>
                <a:ext uri="{FF2B5EF4-FFF2-40B4-BE49-F238E27FC236}">
                  <a16:creationId xmlns:a16="http://schemas.microsoft.com/office/drawing/2014/main" id="{DD04829B-B910-4572-A5D5-8C3F20E79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8863471" y="3390378"/>
              <a:ext cx="905258" cy="484399"/>
            </a:xfrm>
            <a:prstGeom prst="rect">
              <a:avLst/>
            </a:prstGeom>
          </p:spPr>
        </p:pic>
        <p:pic>
          <p:nvPicPr>
            <p:cNvPr id="35" name="กราฟิก 34">
              <a:extLst>
                <a:ext uri="{FF2B5EF4-FFF2-40B4-BE49-F238E27FC236}">
                  <a16:creationId xmlns:a16="http://schemas.microsoft.com/office/drawing/2014/main" id="{7361EE67-EF6B-4E76-A2BC-45AC8480E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9374663" y="3726350"/>
              <a:ext cx="606128" cy="523781"/>
            </a:xfrm>
            <a:prstGeom prst="rect">
              <a:avLst/>
            </a:prstGeom>
          </p:spPr>
        </p:pic>
        <p:pic>
          <p:nvPicPr>
            <p:cNvPr id="37" name="กราฟิก 36">
              <a:extLst>
                <a:ext uri="{FF2B5EF4-FFF2-40B4-BE49-F238E27FC236}">
                  <a16:creationId xmlns:a16="http://schemas.microsoft.com/office/drawing/2014/main" id="{9EF6716C-651E-4AEC-BCF5-1CE3815E0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9230566" y="4109821"/>
              <a:ext cx="924938" cy="1130265"/>
            </a:xfrm>
            <a:prstGeom prst="rect">
              <a:avLst/>
            </a:prstGeom>
          </p:spPr>
        </p:pic>
        <p:pic>
          <p:nvPicPr>
            <p:cNvPr id="39" name="กราฟิก 38">
              <a:extLst>
                <a:ext uri="{FF2B5EF4-FFF2-40B4-BE49-F238E27FC236}">
                  <a16:creationId xmlns:a16="http://schemas.microsoft.com/office/drawing/2014/main" id="{F1BA801A-D01C-4D95-BD41-FFE61B4F9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9111796" y="4586102"/>
              <a:ext cx="543155" cy="590732"/>
            </a:xfrm>
            <a:prstGeom prst="rect">
              <a:avLst/>
            </a:prstGeom>
          </p:spPr>
        </p:pic>
        <p:pic>
          <p:nvPicPr>
            <p:cNvPr id="41" name="กราฟิก 40">
              <a:extLst>
                <a:ext uri="{FF2B5EF4-FFF2-40B4-BE49-F238E27FC236}">
                  <a16:creationId xmlns:a16="http://schemas.microsoft.com/office/drawing/2014/main" id="{C9C6B501-69E3-4F77-A388-BB37D0773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8190405" y="4819538"/>
              <a:ext cx="771437" cy="429265"/>
            </a:xfrm>
            <a:prstGeom prst="rect">
              <a:avLst/>
            </a:prstGeom>
          </p:spPr>
        </p:pic>
        <p:pic>
          <p:nvPicPr>
            <p:cNvPr id="43" name="กราฟิก 42">
              <a:extLst>
                <a:ext uri="{FF2B5EF4-FFF2-40B4-BE49-F238E27FC236}">
                  <a16:creationId xmlns:a16="http://schemas.microsoft.com/office/drawing/2014/main" id="{CFE2E948-660B-4742-98EB-55C7CC838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8076958" y="5181909"/>
              <a:ext cx="676977" cy="724631"/>
            </a:xfrm>
            <a:prstGeom prst="rect">
              <a:avLst/>
            </a:prstGeom>
          </p:spPr>
        </p:pic>
        <p:pic>
          <p:nvPicPr>
            <p:cNvPr id="45" name="กราฟิก 44">
              <a:extLst>
                <a:ext uri="{FF2B5EF4-FFF2-40B4-BE49-F238E27FC236}">
                  <a16:creationId xmlns:a16="http://schemas.microsoft.com/office/drawing/2014/main" id="{CE5C570E-4FC3-4198-9CE0-E0F5D4EA6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8189117" y="3330989"/>
              <a:ext cx="1176835" cy="1142080"/>
            </a:xfrm>
            <a:prstGeom prst="rect">
              <a:avLst/>
            </a:prstGeom>
          </p:spPr>
        </p:pic>
        <p:pic>
          <p:nvPicPr>
            <p:cNvPr id="47" name="กราฟิก 46">
              <a:extLst>
                <a:ext uri="{FF2B5EF4-FFF2-40B4-BE49-F238E27FC236}">
                  <a16:creationId xmlns:a16="http://schemas.microsoft.com/office/drawing/2014/main" id="{0F961896-F6F6-417F-8E70-C4E608498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7952086" y="4190361"/>
              <a:ext cx="712399" cy="622237"/>
            </a:xfrm>
            <a:prstGeom prst="rect">
              <a:avLst/>
            </a:prstGeom>
          </p:spPr>
        </p:pic>
        <p:pic>
          <p:nvPicPr>
            <p:cNvPr id="49" name="กราฟิก 48">
              <a:extLst>
                <a:ext uri="{FF2B5EF4-FFF2-40B4-BE49-F238E27FC236}">
                  <a16:creationId xmlns:a16="http://schemas.microsoft.com/office/drawing/2014/main" id="{FC4377C2-D6F0-4277-814F-D5677379E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9745588" y="4919700"/>
              <a:ext cx="507733" cy="571041"/>
            </a:xfrm>
            <a:prstGeom prst="rect">
              <a:avLst/>
            </a:prstGeom>
          </p:spPr>
        </p:pic>
        <p:pic>
          <p:nvPicPr>
            <p:cNvPr id="51" name="กราฟิก 50">
              <a:extLst>
                <a:ext uri="{FF2B5EF4-FFF2-40B4-BE49-F238E27FC236}">
                  <a16:creationId xmlns:a16="http://schemas.microsoft.com/office/drawing/2014/main" id="{8EF77C60-87AB-4CDC-A852-0D76AD53D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>
              <a:off x="8479721" y="4283729"/>
              <a:ext cx="767501" cy="830961"/>
            </a:xfrm>
            <a:prstGeom prst="rect">
              <a:avLst/>
            </a:prstGeom>
          </p:spPr>
        </p:pic>
        <p:pic>
          <p:nvPicPr>
            <p:cNvPr id="53" name="กราฟิก 52">
              <a:extLst>
                <a:ext uri="{FF2B5EF4-FFF2-40B4-BE49-F238E27FC236}">
                  <a16:creationId xmlns:a16="http://schemas.microsoft.com/office/drawing/2014/main" id="{E9F7C3D2-BE53-4C95-B30C-E1E8EE805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p:blipFill>
          <p:spPr>
            <a:xfrm>
              <a:off x="8564418" y="5062680"/>
              <a:ext cx="881643" cy="803393"/>
            </a:xfrm>
            <a:prstGeom prst="rect">
              <a:avLst/>
            </a:prstGeom>
          </p:spPr>
        </p:pic>
        <p:pic>
          <p:nvPicPr>
            <p:cNvPr id="55" name="กราฟิก 54">
              <a:extLst>
                <a:ext uri="{FF2B5EF4-FFF2-40B4-BE49-F238E27FC236}">
                  <a16:creationId xmlns:a16="http://schemas.microsoft.com/office/drawing/2014/main" id="{09A33CFB-9A26-4F95-8AC8-370F2A27C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9347656" y="5187572"/>
              <a:ext cx="909195" cy="972738"/>
            </a:xfrm>
            <a:prstGeom prst="rect">
              <a:avLst/>
            </a:prstGeom>
          </p:spPr>
        </p:pic>
        <p:sp>
          <p:nvSpPr>
            <p:cNvPr id="56" name="กล่องข้อความ 55">
              <a:extLst>
                <a:ext uri="{FF2B5EF4-FFF2-40B4-BE49-F238E27FC236}">
                  <a16:creationId xmlns:a16="http://schemas.microsoft.com/office/drawing/2014/main" id="{68E0E784-918D-4609-97AC-546CCAFC2718}"/>
                </a:ext>
              </a:extLst>
            </p:cNvPr>
            <p:cNvSpPr txBox="1"/>
            <p:nvPr/>
          </p:nvSpPr>
          <p:spPr>
            <a:xfrm>
              <a:off x="9456708" y="2910359"/>
              <a:ext cx="7324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1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เมืองขอนแก่น</a:t>
              </a:r>
              <a:endParaRPr lang="en-US" sz="11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70" name="กล่องข้อความ 69">
              <a:extLst>
                <a:ext uri="{FF2B5EF4-FFF2-40B4-BE49-F238E27FC236}">
                  <a16:creationId xmlns:a16="http://schemas.microsoft.com/office/drawing/2014/main" id="{508D9C64-0137-4C35-9BEA-88042292C191}"/>
                </a:ext>
              </a:extLst>
            </p:cNvPr>
            <p:cNvSpPr txBox="1"/>
            <p:nvPr/>
          </p:nvSpPr>
          <p:spPr>
            <a:xfrm>
              <a:off x="9741907" y="2057477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น้ำพอง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71" name="กล่องข้อความ 70">
              <a:extLst>
                <a:ext uri="{FF2B5EF4-FFF2-40B4-BE49-F238E27FC236}">
                  <a16:creationId xmlns:a16="http://schemas.microsoft.com/office/drawing/2014/main" id="{1C5DAB2A-AB05-419D-8DEB-361F9570B5B4}"/>
                </a:ext>
              </a:extLst>
            </p:cNvPr>
            <p:cNvSpPr txBox="1"/>
            <p:nvPr/>
          </p:nvSpPr>
          <p:spPr>
            <a:xfrm>
              <a:off x="10501478" y="1946620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กระนวน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72" name="กล่องข้อความ 71">
              <a:extLst>
                <a:ext uri="{FF2B5EF4-FFF2-40B4-BE49-F238E27FC236}">
                  <a16:creationId xmlns:a16="http://schemas.microsoft.com/office/drawing/2014/main" id="{9B7B7858-C79E-4576-A0AC-55D1EC4FF6B3}"/>
                </a:ext>
              </a:extLst>
            </p:cNvPr>
            <p:cNvSpPr txBox="1"/>
            <p:nvPr/>
          </p:nvSpPr>
          <p:spPr>
            <a:xfrm>
              <a:off x="10411869" y="2599193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ชำสูง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73" name="กล่องข้อความ 72">
              <a:extLst>
                <a:ext uri="{FF2B5EF4-FFF2-40B4-BE49-F238E27FC236}">
                  <a16:creationId xmlns:a16="http://schemas.microsoft.com/office/drawing/2014/main" id="{20EE8CCA-7430-45A2-B867-C3A0AAA490E1}"/>
                </a:ext>
              </a:extLst>
            </p:cNvPr>
            <p:cNvSpPr txBox="1"/>
            <p:nvPr/>
          </p:nvSpPr>
          <p:spPr>
            <a:xfrm>
              <a:off x="9035656" y="1760223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อุบลรัตน์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74" name="กล่องข้อความ 73">
              <a:extLst>
                <a:ext uri="{FF2B5EF4-FFF2-40B4-BE49-F238E27FC236}">
                  <a16:creationId xmlns:a16="http://schemas.microsoft.com/office/drawing/2014/main" id="{3FF6810C-DA89-486D-89D3-29CA84F164AA}"/>
                </a:ext>
              </a:extLst>
            </p:cNvPr>
            <p:cNvSpPr txBox="1"/>
            <p:nvPr/>
          </p:nvSpPr>
          <p:spPr>
            <a:xfrm>
              <a:off x="8810191" y="3102540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บ้านฝาง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75" name="กล่องข้อความ 74">
              <a:extLst>
                <a:ext uri="{FF2B5EF4-FFF2-40B4-BE49-F238E27FC236}">
                  <a16:creationId xmlns:a16="http://schemas.microsoft.com/office/drawing/2014/main" id="{7E61737E-F09A-41FC-A83E-E9F630FA7010}"/>
                </a:ext>
              </a:extLst>
            </p:cNvPr>
            <p:cNvSpPr txBox="1"/>
            <p:nvPr/>
          </p:nvSpPr>
          <p:spPr>
            <a:xfrm>
              <a:off x="8321201" y="2117113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 err="1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ภูเวี</a:t>
              </a:r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ยง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76" name="กล่องข้อความ 75">
              <a:extLst>
                <a:ext uri="{FF2B5EF4-FFF2-40B4-BE49-F238E27FC236}">
                  <a16:creationId xmlns:a16="http://schemas.microsoft.com/office/drawing/2014/main" id="{0CEF8A4C-E870-440E-8F2A-DF1466EF3936}"/>
                </a:ext>
              </a:extLst>
            </p:cNvPr>
            <p:cNvSpPr txBox="1"/>
            <p:nvPr/>
          </p:nvSpPr>
          <p:spPr>
            <a:xfrm>
              <a:off x="7924306" y="1739247"/>
              <a:ext cx="68656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8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หนองนาคำ</a:t>
              </a:r>
              <a:endParaRPr lang="en-US" sz="8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77" name="กล่องข้อความ 76">
              <a:extLst>
                <a:ext uri="{FF2B5EF4-FFF2-40B4-BE49-F238E27FC236}">
                  <a16:creationId xmlns:a16="http://schemas.microsoft.com/office/drawing/2014/main" id="{0AFD7C95-057B-4EC7-B76D-8C474969B25B}"/>
                </a:ext>
              </a:extLst>
            </p:cNvPr>
            <p:cNvSpPr txBox="1"/>
            <p:nvPr/>
          </p:nvSpPr>
          <p:spPr>
            <a:xfrm>
              <a:off x="7627399" y="2043689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เวียงเก่า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78" name="กล่องข้อความ 77">
              <a:extLst>
                <a:ext uri="{FF2B5EF4-FFF2-40B4-BE49-F238E27FC236}">
                  <a16:creationId xmlns:a16="http://schemas.microsoft.com/office/drawing/2014/main" id="{95C77FA1-37A2-422F-8D73-3F7B9EE464EA}"/>
                </a:ext>
              </a:extLst>
            </p:cNvPr>
            <p:cNvSpPr txBox="1"/>
            <p:nvPr/>
          </p:nvSpPr>
          <p:spPr>
            <a:xfrm>
              <a:off x="8202007" y="2810332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หนองเรือ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79" name="กล่องข้อความ 78">
              <a:extLst>
                <a:ext uri="{FF2B5EF4-FFF2-40B4-BE49-F238E27FC236}">
                  <a16:creationId xmlns:a16="http://schemas.microsoft.com/office/drawing/2014/main" id="{B2DEF0D6-C5E9-4CC2-9249-14F61C945621}"/>
                </a:ext>
              </a:extLst>
            </p:cNvPr>
            <p:cNvSpPr txBox="1"/>
            <p:nvPr/>
          </p:nvSpPr>
          <p:spPr>
            <a:xfrm>
              <a:off x="6927415" y="2492083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ชุมแพ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80" name="กล่องข้อความ 79">
              <a:extLst>
                <a:ext uri="{FF2B5EF4-FFF2-40B4-BE49-F238E27FC236}">
                  <a16:creationId xmlns:a16="http://schemas.microsoft.com/office/drawing/2014/main" id="{186273B3-EDE5-4637-A3C6-F2E72E74AC59}"/>
                </a:ext>
              </a:extLst>
            </p:cNvPr>
            <p:cNvSpPr txBox="1"/>
            <p:nvPr/>
          </p:nvSpPr>
          <p:spPr>
            <a:xfrm>
              <a:off x="7061537" y="1799720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สีชมพู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81" name="กล่องข้อความ 80">
              <a:extLst>
                <a:ext uri="{FF2B5EF4-FFF2-40B4-BE49-F238E27FC236}">
                  <a16:creationId xmlns:a16="http://schemas.microsoft.com/office/drawing/2014/main" id="{C9E435F9-8BF6-46A8-8974-5E7CABBB9FCE}"/>
                </a:ext>
              </a:extLst>
            </p:cNvPr>
            <p:cNvSpPr txBox="1"/>
            <p:nvPr/>
          </p:nvSpPr>
          <p:spPr>
            <a:xfrm>
              <a:off x="9296884" y="986193"/>
              <a:ext cx="68656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8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เขาสวนกวาง</a:t>
              </a:r>
              <a:endParaRPr lang="en-US" sz="8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82" name="กล่องข้อความ 81">
              <a:extLst>
                <a:ext uri="{FF2B5EF4-FFF2-40B4-BE49-F238E27FC236}">
                  <a16:creationId xmlns:a16="http://schemas.microsoft.com/office/drawing/2014/main" id="{8E5E8301-AF27-4C42-A541-4457111302A2}"/>
                </a:ext>
              </a:extLst>
            </p:cNvPr>
            <p:cNvSpPr txBox="1"/>
            <p:nvPr/>
          </p:nvSpPr>
          <p:spPr>
            <a:xfrm>
              <a:off x="9004157" y="3524773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พระยืน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83" name="กล่องข้อความ 82">
              <a:extLst>
                <a:ext uri="{FF2B5EF4-FFF2-40B4-BE49-F238E27FC236}">
                  <a16:creationId xmlns:a16="http://schemas.microsoft.com/office/drawing/2014/main" id="{3BC6F681-E060-490A-92FC-282C86925623}"/>
                </a:ext>
              </a:extLst>
            </p:cNvPr>
            <p:cNvSpPr txBox="1"/>
            <p:nvPr/>
          </p:nvSpPr>
          <p:spPr>
            <a:xfrm>
              <a:off x="8466907" y="3903872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มัญจาคีรี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84" name="กล่องข้อความ 83">
              <a:extLst>
                <a:ext uri="{FF2B5EF4-FFF2-40B4-BE49-F238E27FC236}">
                  <a16:creationId xmlns:a16="http://schemas.microsoft.com/office/drawing/2014/main" id="{674D9784-AD71-40D1-952C-85721B6B6E6B}"/>
                </a:ext>
              </a:extLst>
            </p:cNvPr>
            <p:cNvSpPr txBox="1"/>
            <p:nvPr/>
          </p:nvSpPr>
          <p:spPr>
            <a:xfrm>
              <a:off x="9342740" y="3938750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น้ำพอง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85" name="กล่องข้อความ 84">
              <a:extLst>
                <a:ext uri="{FF2B5EF4-FFF2-40B4-BE49-F238E27FC236}">
                  <a16:creationId xmlns:a16="http://schemas.microsoft.com/office/drawing/2014/main" id="{B86512B9-F8C7-4F32-B903-1C83CBE6EA54}"/>
                </a:ext>
              </a:extLst>
            </p:cNvPr>
            <p:cNvSpPr txBox="1"/>
            <p:nvPr/>
          </p:nvSpPr>
          <p:spPr>
            <a:xfrm>
              <a:off x="9356986" y="4477281"/>
              <a:ext cx="6238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บ้านไผ่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86" name="กล่องข้อความ 85">
              <a:extLst>
                <a:ext uri="{FF2B5EF4-FFF2-40B4-BE49-F238E27FC236}">
                  <a16:creationId xmlns:a16="http://schemas.microsoft.com/office/drawing/2014/main" id="{B68A6B31-3BCA-4E42-A65B-91C80C612BF5}"/>
                </a:ext>
              </a:extLst>
            </p:cNvPr>
            <p:cNvSpPr txBox="1"/>
            <p:nvPr/>
          </p:nvSpPr>
          <p:spPr>
            <a:xfrm>
              <a:off x="8548830" y="4573913"/>
              <a:ext cx="5911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ชนบท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87" name="กล่องข้อความ 86">
              <a:extLst>
                <a:ext uri="{FF2B5EF4-FFF2-40B4-BE49-F238E27FC236}">
                  <a16:creationId xmlns:a16="http://schemas.microsoft.com/office/drawing/2014/main" id="{797AA686-FD81-46E0-ADBA-D49E7521F708}"/>
                </a:ext>
              </a:extLst>
            </p:cNvPr>
            <p:cNvSpPr txBox="1"/>
            <p:nvPr/>
          </p:nvSpPr>
          <p:spPr>
            <a:xfrm>
              <a:off x="9031379" y="4813151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โนนศิลา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88" name="กล่องข้อความ 87">
              <a:extLst>
                <a:ext uri="{FF2B5EF4-FFF2-40B4-BE49-F238E27FC236}">
                  <a16:creationId xmlns:a16="http://schemas.microsoft.com/office/drawing/2014/main" id="{3BBE007B-DDC7-4F5F-977C-1216BF729337}"/>
                </a:ext>
              </a:extLst>
            </p:cNvPr>
            <p:cNvSpPr txBox="1"/>
            <p:nvPr/>
          </p:nvSpPr>
          <p:spPr>
            <a:xfrm>
              <a:off x="7941288" y="4391263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โคกโพธิ์ไชย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89" name="กล่องข้อความ 88">
              <a:extLst>
                <a:ext uri="{FF2B5EF4-FFF2-40B4-BE49-F238E27FC236}">
                  <a16:creationId xmlns:a16="http://schemas.microsoft.com/office/drawing/2014/main" id="{3E7630ED-1205-428B-A665-12D2B0BCE91E}"/>
                </a:ext>
              </a:extLst>
            </p:cNvPr>
            <p:cNvSpPr txBox="1"/>
            <p:nvPr/>
          </p:nvSpPr>
          <p:spPr>
            <a:xfrm>
              <a:off x="8219753" y="4975183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แวงใหญ่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90" name="กล่องข้อความ 89">
              <a:extLst>
                <a:ext uri="{FF2B5EF4-FFF2-40B4-BE49-F238E27FC236}">
                  <a16:creationId xmlns:a16="http://schemas.microsoft.com/office/drawing/2014/main" id="{914EBF7D-928D-47BB-A074-05574D30B418}"/>
                </a:ext>
              </a:extLst>
            </p:cNvPr>
            <p:cNvSpPr txBox="1"/>
            <p:nvPr/>
          </p:nvSpPr>
          <p:spPr>
            <a:xfrm>
              <a:off x="8067368" y="5391322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แวงน้อย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91" name="กล่องข้อความ 90">
              <a:extLst>
                <a:ext uri="{FF2B5EF4-FFF2-40B4-BE49-F238E27FC236}">
                  <a16:creationId xmlns:a16="http://schemas.microsoft.com/office/drawing/2014/main" id="{C70CCF8C-DE1F-474B-BAC1-1E18A1BE7805}"/>
                </a:ext>
              </a:extLst>
            </p:cNvPr>
            <p:cNvSpPr txBox="1"/>
            <p:nvPr/>
          </p:nvSpPr>
          <p:spPr>
            <a:xfrm>
              <a:off x="8752531" y="5382562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พล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92" name="กล่องข้อความ 91">
              <a:extLst>
                <a:ext uri="{FF2B5EF4-FFF2-40B4-BE49-F238E27FC236}">
                  <a16:creationId xmlns:a16="http://schemas.microsoft.com/office/drawing/2014/main" id="{A61FC068-F4BC-4BEE-B51D-510FB4FAB10B}"/>
                </a:ext>
              </a:extLst>
            </p:cNvPr>
            <p:cNvSpPr txBox="1"/>
            <p:nvPr/>
          </p:nvSpPr>
          <p:spPr>
            <a:xfrm>
              <a:off x="9406442" y="5603688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หนองสองห้อง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93" name="กล่องข้อความ 92">
              <a:extLst>
                <a:ext uri="{FF2B5EF4-FFF2-40B4-BE49-F238E27FC236}">
                  <a16:creationId xmlns:a16="http://schemas.microsoft.com/office/drawing/2014/main" id="{EF0057D3-0492-4838-BBC2-07DD2329DBDE}"/>
                </a:ext>
              </a:extLst>
            </p:cNvPr>
            <p:cNvSpPr txBox="1"/>
            <p:nvPr/>
          </p:nvSpPr>
          <p:spPr>
            <a:xfrm>
              <a:off x="6109541" y="1956365"/>
              <a:ext cx="6865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ภูผาม่าน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94" name="กล่องข้อความ 93">
              <a:extLst>
                <a:ext uri="{FF2B5EF4-FFF2-40B4-BE49-F238E27FC236}">
                  <a16:creationId xmlns:a16="http://schemas.microsoft.com/office/drawing/2014/main" id="{00DBD5BD-469A-4ABE-8770-F4F8862F7AF0}"/>
                </a:ext>
              </a:extLst>
            </p:cNvPr>
            <p:cNvSpPr txBox="1"/>
            <p:nvPr/>
          </p:nvSpPr>
          <p:spPr>
            <a:xfrm>
              <a:off x="9694407" y="5124792"/>
              <a:ext cx="6238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dirty="0">
                  <a:solidFill>
                    <a:schemeClr val="bg1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เปือยน้อย</a:t>
              </a:r>
              <a:endParaRPr lang="en-US" sz="9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</p:grpSp>
      <p:sp>
        <p:nvSpPr>
          <p:cNvPr id="100" name="กล่องข้อความ 99">
            <a:extLst>
              <a:ext uri="{FF2B5EF4-FFF2-40B4-BE49-F238E27FC236}">
                <a16:creationId xmlns:a16="http://schemas.microsoft.com/office/drawing/2014/main" id="{426D2D70-3946-4CF5-AA56-6F96B8C11964}"/>
              </a:ext>
            </a:extLst>
          </p:cNvPr>
          <p:cNvSpPr txBox="1"/>
          <p:nvPr/>
        </p:nvSpPr>
        <p:spPr>
          <a:xfrm>
            <a:off x="4007276" y="4542112"/>
            <a:ext cx="1465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882,462</a:t>
            </a:r>
            <a:endParaRPr lang="en-US" sz="3200" b="1" dirty="0">
              <a:solidFill>
                <a:srgbClr val="003399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01" name="กล่องข้อความ 100">
            <a:extLst>
              <a:ext uri="{FF2B5EF4-FFF2-40B4-BE49-F238E27FC236}">
                <a16:creationId xmlns:a16="http://schemas.microsoft.com/office/drawing/2014/main" id="{C10D49D5-13BE-433E-A7F6-A50D5361932D}"/>
              </a:ext>
            </a:extLst>
          </p:cNvPr>
          <p:cNvSpPr txBox="1"/>
          <p:nvPr/>
        </p:nvSpPr>
        <p:spPr>
          <a:xfrm>
            <a:off x="4009426" y="5091107"/>
            <a:ext cx="1465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912,06</a:t>
            </a:r>
            <a:endParaRPr lang="en-US" sz="3200" b="1" dirty="0">
              <a:solidFill>
                <a:srgbClr val="ED7D31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grpSp>
        <p:nvGrpSpPr>
          <p:cNvPr id="133" name="กลุ่ม 132">
            <a:extLst>
              <a:ext uri="{FF2B5EF4-FFF2-40B4-BE49-F238E27FC236}">
                <a16:creationId xmlns:a16="http://schemas.microsoft.com/office/drawing/2014/main" id="{53F06F71-FD2D-41E0-8F08-CAB1D9A597E8}"/>
              </a:ext>
            </a:extLst>
          </p:cNvPr>
          <p:cNvGrpSpPr/>
          <p:nvPr/>
        </p:nvGrpSpPr>
        <p:grpSpPr>
          <a:xfrm>
            <a:off x="1215194" y="5132713"/>
            <a:ext cx="2523123" cy="440316"/>
            <a:chOff x="1310444" y="5181838"/>
            <a:chExt cx="2523123" cy="498183"/>
          </a:xfrm>
        </p:grpSpPr>
        <p:pic>
          <p:nvPicPr>
            <p:cNvPr id="97" name="กราฟิก 96">
              <a:extLst>
                <a:ext uri="{FF2B5EF4-FFF2-40B4-BE49-F238E27FC236}">
                  <a16:creationId xmlns:a16="http://schemas.microsoft.com/office/drawing/2014/main" id="{CB813D97-5ED5-4625-B98E-44285CFBC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1310444" y="5181838"/>
              <a:ext cx="221602" cy="492449"/>
            </a:xfrm>
            <a:prstGeom prst="rect">
              <a:avLst/>
            </a:prstGeom>
          </p:spPr>
        </p:pic>
        <p:pic>
          <p:nvPicPr>
            <p:cNvPr id="102" name="กราฟิก 101">
              <a:extLst>
                <a:ext uri="{FF2B5EF4-FFF2-40B4-BE49-F238E27FC236}">
                  <a16:creationId xmlns:a16="http://schemas.microsoft.com/office/drawing/2014/main" id="{7647B9CC-F6B5-4FB4-BE2C-0976ED324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1570255" y="5181838"/>
              <a:ext cx="221602" cy="492449"/>
            </a:xfrm>
            <a:prstGeom prst="rect">
              <a:avLst/>
            </a:prstGeom>
          </p:spPr>
        </p:pic>
        <p:pic>
          <p:nvPicPr>
            <p:cNvPr id="104" name="กราฟิก 103">
              <a:extLst>
                <a:ext uri="{FF2B5EF4-FFF2-40B4-BE49-F238E27FC236}">
                  <a16:creationId xmlns:a16="http://schemas.microsoft.com/office/drawing/2014/main" id="{D1AC7DC0-4CA2-4602-A21D-30476A215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1825211" y="5181838"/>
              <a:ext cx="221602" cy="492449"/>
            </a:xfrm>
            <a:prstGeom prst="rect">
              <a:avLst/>
            </a:prstGeom>
          </p:spPr>
        </p:pic>
        <p:pic>
          <p:nvPicPr>
            <p:cNvPr id="106" name="กราฟิก 105">
              <a:extLst>
                <a:ext uri="{FF2B5EF4-FFF2-40B4-BE49-F238E27FC236}">
                  <a16:creationId xmlns:a16="http://schemas.microsoft.com/office/drawing/2014/main" id="{F3867694-A69C-4E18-93CD-5401C1A0E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2085022" y="5181838"/>
              <a:ext cx="221602" cy="492449"/>
            </a:xfrm>
            <a:prstGeom prst="rect">
              <a:avLst/>
            </a:prstGeom>
          </p:spPr>
        </p:pic>
        <p:pic>
          <p:nvPicPr>
            <p:cNvPr id="108" name="กราฟิก 107">
              <a:extLst>
                <a:ext uri="{FF2B5EF4-FFF2-40B4-BE49-F238E27FC236}">
                  <a16:creationId xmlns:a16="http://schemas.microsoft.com/office/drawing/2014/main" id="{836D2BCE-E758-4136-9410-87585DB81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2326103" y="5187572"/>
              <a:ext cx="221602" cy="492449"/>
            </a:xfrm>
            <a:prstGeom prst="rect">
              <a:avLst/>
            </a:prstGeom>
          </p:spPr>
        </p:pic>
        <p:pic>
          <p:nvPicPr>
            <p:cNvPr id="110" name="กราฟิก 109">
              <a:extLst>
                <a:ext uri="{FF2B5EF4-FFF2-40B4-BE49-F238E27FC236}">
                  <a16:creationId xmlns:a16="http://schemas.microsoft.com/office/drawing/2014/main" id="{11FB65D5-ADF2-435B-BF84-E982B0251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2585914" y="5187572"/>
              <a:ext cx="221602" cy="492449"/>
            </a:xfrm>
            <a:prstGeom prst="rect">
              <a:avLst/>
            </a:prstGeom>
          </p:spPr>
        </p:pic>
        <p:pic>
          <p:nvPicPr>
            <p:cNvPr id="112" name="กราฟิก 111">
              <a:extLst>
                <a:ext uri="{FF2B5EF4-FFF2-40B4-BE49-F238E27FC236}">
                  <a16:creationId xmlns:a16="http://schemas.microsoft.com/office/drawing/2014/main" id="{ED0996C2-C2D0-4542-B3A9-22B89CA1C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2840870" y="5187572"/>
              <a:ext cx="221602" cy="492449"/>
            </a:xfrm>
            <a:prstGeom prst="rect">
              <a:avLst/>
            </a:prstGeom>
          </p:spPr>
        </p:pic>
        <p:pic>
          <p:nvPicPr>
            <p:cNvPr id="114" name="กราฟิก 113">
              <a:extLst>
                <a:ext uri="{FF2B5EF4-FFF2-40B4-BE49-F238E27FC236}">
                  <a16:creationId xmlns:a16="http://schemas.microsoft.com/office/drawing/2014/main" id="{6B30AEFF-37D5-464F-A795-91FD32214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3100681" y="5187572"/>
              <a:ext cx="221602" cy="492449"/>
            </a:xfrm>
            <a:prstGeom prst="rect">
              <a:avLst/>
            </a:prstGeom>
          </p:spPr>
        </p:pic>
        <p:pic>
          <p:nvPicPr>
            <p:cNvPr id="116" name="กราฟิก 115">
              <a:extLst>
                <a:ext uri="{FF2B5EF4-FFF2-40B4-BE49-F238E27FC236}">
                  <a16:creationId xmlns:a16="http://schemas.microsoft.com/office/drawing/2014/main" id="{41C56688-5458-4887-A404-DAF6F94A0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3352154" y="5181838"/>
              <a:ext cx="221602" cy="492449"/>
            </a:xfrm>
            <a:prstGeom prst="rect">
              <a:avLst/>
            </a:prstGeom>
          </p:spPr>
        </p:pic>
        <p:pic>
          <p:nvPicPr>
            <p:cNvPr id="118" name="กราฟิก 117">
              <a:extLst>
                <a:ext uri="{FF2B5EF4-FFF2-40B4-BE49-F238E27FC236}">
                  <a16:creationId xmlns:a16="http://schemas.microsoft.com/office/drawing/2014/main" id="{ECFEC902-0D1F-4228-B66E-90D5CED02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p:blipFill>
          <p:spPr>
            <a:xfrm>
              <a:off x="3611965" y="5181838"/>
              <a:ext cx="221602" cy="492449"/>
            </a:xfrm>
            <a:prstGeom prst="rect">
              <a:avLst/>
            </a:prstGeom>
          </p:spPr>
        </p:pic>
      </p:grpSp>
      <p:grpSp>
        <p:nvGrpSpPr>
          <p:cNvPr id="132" name="กลุ่ม 131">
            <a:extLst>
              <a:ext uri="{FF2B5EF4-FFF2-40B4-BE49-F238E27FC236}">
                <a16:creationId xmlns:a16="http://schemas.microsoft.com/office/drawing/2014/main" id="{422DAC43-B894-44C4-8123-313ED8DA620C}"/>
              </a:ext>
            </a:extLst>
          </p:cNvPr>
          <p:cNvGrpSpPr/>
          <p:nvPr/>
        </p:nvGrpSpPr>
        <p:grpSpPr>
          <a:xfrm>
            <a:off x="1239816" y="4581062"/>
            <a:ext cx="2473878" cy="440315"/>
            <a:chOff x="1335066" y="4593976"/>
            <a:chExt cx="2473878" cy="498182"/>
          </a:xfrm>
        </p:grpSpPr>
        <p:pic>
          <p:nvPicPr>
            <p:cNvPr id="99" name="กราฟิก 98">
              <a:extLst>
                <a:ext uri="{FF2B5EF4-FFF2-40B4-BE49-F238E27FC236}">
                  <a16:creationId xmlns:a16="http://schemas.microsoft.com/office/drawing/2014/main" id="{9F0DDAC3-8ACD-4785-8A60-549D84266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1335066" y="4593976"/>
              <a:ext cx="172357" cy="492448"/>
            </a:xfrm>
            <a:prstGeom prst="rect">
              <a:avLst/>
            </a:prstGeom>
          </p:spPr>
        </p:pic>
        <p:pic>
          <p:nvPicPr>
            <p:cNvPr id="103" name="กราฟิก 102">
              <a:extLst>
                <a:ext uri="{FF2B5EF4-FFF2-40B4-BE49-F238E27FC236}">
                  <a16:creationId xmlns:a16="http://schemas.microsoft.com/office/drawing/2014/main" id="{AA27DA3C-F012-46B0-B027-30E14DF5C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1594877" y="4593976"/>
              <a:ext cx="172357" cy="492448"/>
            </a:xfrm>
            <a:prstGeom prst="rect">
              <a:avLst/>
            </a:prstGeom>
          </p:spPr>
        </p:pic>
        <p:pic>
          <p:nvPicPr>
            <p:cNvPr id="105" name="กราฟิก 104">
              <a:extLst>
                <a:ext uri="{FF2B5EF4-FFF2-40B4-BE49-F238E27FC236}">
                  <a16:creationId xmlns:a16="http://schemas.microsoft.com/office/drawing/2014/main" id="{FECEA6F9-2F47-4246-9458-CE71E7409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1849833" y="4593976"/>
              <a:ext cx="172357" cy="492448"/>
            </a:xfrm>
            <a:prstGeom prst="rect">
              <a:avLst/>
            </a:prstGeom>
          </p:spPr>
        </p:pic>
        <p:pic>
          <p:nvPicPr>
            <p:cNvPr id="107" name="กราฟิก 106">
              <a:extLst>
                <a:ext uri="{FF2B5EF4-FFF2-40B4-BE49-F238E27FC236}">
                  <a16:creationId xmlns:a16="http://schemas.microsoft.com/office/drawing/2014/main" id="{90BBBC1E-C6FC-4974-BBBB-A82E46DE1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2109644" y="4593976"/>
              <a:ext cx="172357" cy="492448"/>
            </a:xfrm>
            <a:prstGeom prst="rect">
              <a:avLst/>
            </a:prstGeom>
          </p:spPr>
        </p:pic>
        <p:pic>
          <p:nvPicPr>
            <p:cNvPr id="109" name="กราฟิก 108">
              <a:extLst>
                <a:ext uri="{FF2B5EF4-FFF2-40B4-BE49-F238E27FC236}">
                  <a16:creationId xmlns:a16="http://schemas.microsoft.com/office/drawing/2014/main" id="{7D5A598A-D12F-42BB-B093-CCB2F97DE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2350725" y="4599710"/>
              <a:ext cx="172357" cy="492448"/>
            </a:xfrm>
            <a:prstGeom prst="rect">
              <a:avLst/>
            </a:prstGeom>
          </p:spPr>
        </p:pic>
        <p:pic>
          <p:nvPicPr>
            <p:cNvPr id="111" name="กราฟิก 110">
              <a:extLst>
                <a:ext uri="{FF2B5EF4-FFF2-40B4-BE49-F238E27FC236}">
                  <a16:creationId xmlns:a16="http://schemas.microsoft.com/office/drawing/2014/main" id="{0F0645C8-A55A-45A5-B8D8-02CB29CF9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2610536" y="4599710"/>
              <a:ext cx="172357" cy="492448"/>
            </a:xfrm>
            <a:prstGeom prst="rect">
              <a:avLst/>
            </a:prstGeom>
          </p:spPr>
        </p:pic>
        <p:pic>
          <p:nvPicPr>
            <p:cNvPr id="113" name="กราฟิก 112">
              <a:extLst>
                <a:ext uri="{FF2B5EF4-FFF2-40B4-BE49-F238E27FC236}">
                  <a16:creationId xmlns:a16="http://schemas.microsoft.com/office/drawing/2014/main" id="{A582A666-17D9-4845-ADB4-77630B67A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2865492" y="4599710"/>
              <a:ext cx="172357" cy="492448"/>
            </a:xfrm>
            <a:prstGeom prst="rect">
              <a:avLst/>
            </a:prstGeom>
          </p:spPr>
        </p:pic>
        <p:pic>
          <p:nvPicPr>
            <p:cNvPr id="115" name="กราฟิก 114">
              <a:extLst>
                <a:ext uri="{FF2B5EF4-FFF2-40B4-BE49-F238E27FC236}">
                  <a16:creationId xmlns:a16="http://schemas.microsoft.com/office/drawing/2014/main" id="{5638B390-43DF-4EF0-849F-A2E8CF939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3125303" y="4599710"/>
              <a:ext cx="172357" cy="492448"/>
            </a:xfrm>
            <a:prstGeom prst="rect">
              <a:avLst/>
            </a:prstGeom>
          </p:spPr>
        </p:pic>
        <p:pic>
          <p:nvPicPr>
            <p:cNvPr id="117" name="กราฟิก 116">
              <a:extLst>
                <a:ext uri="{FF2B5EF4-FFF2-40B4-BE49-F238E27FC236}">
                  <a16:creationId xmlns:a16="http://schemas.microsoft.com/office/drawing/2014/main" id="{F7E2798D-9F9E-4C51-A74F-0739CA831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p:blipFill>
          <p:spPr>
            <a:xfrm>
              <a:off x="3376776" y="4593976"/>
              <a:ext cx="172357" cy="492448"/>
            </a:xfrm>
            <a:prstGeom prst="rect">
              <a:avLst/>
            </a:prstGeom>
          </p:spPr>
        </p:pic>
        <p:pic>
          <p:nvPicPr>
            <p:cNvPr id="119" name="กราฟิก 118">
              <a:extLst>
                <a:ext uri="{FF2B5EF4-FFF2-40B4-BE49-F238E27FC236}">
                  <a16:creationId xmlns:a16="http://schemas.microsoft.com/office/drawing/2014/main" id="{7C26B014-BFF1-4EA6-9761-155946D32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p:blipFill>
          <p:spPr>
            <a:xfrm>
              <a:off x="3636587" y="4593976"/>
              <a:ext cx="172357" cy="492448"/>
            </a:xfrm>
            <a:prstGeom prst="rect">
              <a:avLst/>
            </a:prstGeom>
          </p:spPr>
        </p:pic>
      </p:grpSp>
      <p:grpSp>
        <p:nvGrpSpPr>
          <p:cNvPr id="131" name="กลุ่ม 130">
            <a:extLst>
              <a:ext uri="{FF2B5EF4-FFF2-40B4-BE49-F238E27FC236}">
                <a16:creationId xmlns:a16="http://schemas.microsoft.com/office/drawing/2014/main" id="{711ED8A3-66BE-463F-B111-42DB2A8E91DB}"/>
              </a:ext>
            </a:extLst>
          </p:cNvPr>
          <p:cNvGrpSpPr/>
          <p:nvPr/>
        </p:nvGrpSpPr>
        <p:grpSpPr>
          <a:xfrm>
            <a:off x="1213479" y="4137360"/>
            <a:ext cx="2524838" cy="287355"/>
            <a:chOff x="1173535" y="3838431"/>
            <a:chExt cx="3101626" cy="296276"/>
          </a:xfrm>
        </p:grpSpPr>
        <p:pic>
          <p:nvPicPr>
            <p:cNvPr id="121" name="กราฟิก 120">
              <a:extLst>
                <a:ext uri="{FF2B5EF4-FFF2-40B4-BE49-F238E27FC236}">
                  <a16:creationId xmlns:a16="http://schemas.microsoft.com/office/drawing/2014/main" id="{B926ACC7-484F-4A10-B835-013E13E01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1173535" y="3838436"/>
              <a:ext cx="284783" cy="296271"/>
            </a:xfrm>
            <a:prstGeom prst="rect">
              <a:avLst/>
            </a:prstGeom>
          </p:spPr>
        </p:pic>
        <p:pic>
          <p:nvPicPr>
            <p:cNvPr id="122" name="กราฟิก 121">
              <a:extLst>
                <a:ext uri="{FF2B5EF4-FFF2-40B4-BE49-F238E27FC236}">
                  <a16:creationId xmlns:a16="http://schemas.microsoft.com/office/drawing/2014/main" id="{3508EE30-3B2B-4ABC-9FCF-B07DD3452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1486450" y="3838435"/>
              <a:ext cx="284783" cy="296271"/>
            </a:xfrm>
            <a:prstGeom prst="rect">
              <a:avLst/>
            </a:prstGeom>
          </p:spPr>
        </p:pic>
        <p:pic>
          <p:nvPicPr>
            <p:cNvPr id="123" name="กราฟิก 122">
              <a:extLst>
                <a:ext uri="{FF2B5EF4-FFF2-40B4-BE49-F238E27FC236}">
                  <a16:creationId xmlns:a16="http://schemas.microsoft.com/office/drawing/2014/main" id="{C8207CBE-9E45-4681-B53F-611A1CC99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1797259" y="3838435"/>
              <a:ext cx="284783" cy="296271"/>
            </a:xfrm>
            <a:prstGeom prst="rect">
              <a:avLst/>
            </a:prstGeom>
          </p:spPr>
        </p:pic>
        <p:pic>
          <p:nvPicPr>
            <p:cNvPr id="124" name="กราฟิก 123">
              <a:extLst>
                <a:ext uri="{FF2B5EF4-FFF2-40B4-BE49-F238E27FC236}">
                  <a16:creationId xmlns:a16="http://schemas.microsoft.com/office/drawing/2014/main" id="{C08E5C46-380F-4D46-8AD4-0ECD2DCBB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2110174" y="3838434"/>
              <a:ext cx="284783" cy="296271"/>
            </a:xfrm>
            <a:prstGeom prst="rect">
              <a:avLst/>
            </a:prstGeom>
          </p:spPr>
        </p:pic>
        <p:pic>
          <p:nvPicPr>
            <p:cNvPr id="125" name="กราฟิก 124">
              <a:extLst>
                <a:ext uri="{FF2B5EF4-FFF2-40B4-BE49-F238E27FC236}">
                  <a16:creationId xmlns:a16="http://schemas.microsoft.com/office/drawing/2014/main" id="{2E806870-F8B9-497A-A4EA-2CACC0C7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2425071" y="3838434"/>
              <a:ext cx="284783" cy="296271"/>
            </a:xfrm>
            <a:prstGeom prst="rect">
              <a:avLst/>
            </a:prstGeom>
          </p:spPr>
        </p:pic>
        <p:pic>
          <p:nvPicPr>
            <p:cNvPr id="126" name="กราฟิก 125">
              <a:extLst>
                <a:ext uri="{FF2B5EF4-FFF2-40B4-BE49-F238E27FC236}">
                  <a16:creationId xmlns:a16="http://schemas.microsoft.com/office/drawing/2014/main" id="{08B76618-7F6B-4C60-83C8-17AACCB96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2737986" y="3838433"/>
              <a:ext cx="284783" cy="296271"/>
            </a:xfrm>
            <a:prstGeom prst="rect">
              <a:avLst/>
            </a:prstGeom>
          </p:spPr>
        </p:pic>
        <p:pic>
          <p:nvPicPr>
            <p:cNvPr id="127" name="กราฟิก 126">
              <a:extLst>
                <a:ext uri="{FF2B5EF4-FFF2-40B4-BE49-F238E27FC236}">
                  <a16:creationId xmlns:a16="http://schemas.microsoft.com/office/drawing/2014/main" id="{1D93A910-68E5-43E0-BFB1-4EAF3AEBD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3048795" y="3838433"/>
              <a:ext cx="284783" cy="296271"/>
            </a:xfrm>
            <a:prstGeom prst="rect">
              <a:avLst/>
            </a:prstGeom>
          </p:spPr>
        </p:pic>
        <p:pic>
          <p:nvPicPr>
            <p:cNvPr id="128" name="กราฟิก 127">
              <a:extLst>
                <a:ext uri="{FF2B5EF4-FFF2-40B4-BE49-F238E27FC236}">
                  <a16:creationId xmlns:a16="http://schemas.microsoft.com/office/drawing/2014/main" id="{ED9ED139-D478-437E-BB07-B9292E77C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3361710" y="3838432"/>
              <a:ext cx="284783" cy="296271"/>
            </a:xfrm>
            <a:prstGeom prst="rect">
              <a:avLst/>
            </a:prstGeom>
          </p:spPr>
        </p:pic>
        <p:pic>
          <p:nvPicPr>
            <p:cNvPr id="129" name="กราฟิก 128">
              <a:extLst>
                <a:ext uri="{FF2B5EF4-FFF2-40B4-BE49-F238E27FC236}">
                  <a16:creationId xmlns:a16="http://schemas.microsoft.com/office/drawing/2014/main" id="{FC75CA88-35EB-4142-8AD7-9FB17D06C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3677463" y="3838432"/>
              <a:ext cx="284783" cy="296271"/>
            </a:xfrm>
            <a:prstGeom prst="rect">
              <a:avLst/>
            </a:prstGeom>
          </p:spPr>
        </p:pic>
        <p:pic>
          <p:nvPicPr>
            <p:cNvPr id="130" name="กราฟิก 129">
              <a:extLst>
                <a:ext uri="{FF2B5EF4-FFF2-40B4-BE49-F238E27FC236}">
                  <a16:creationId xmlns:a16="http://schemas.microsoft.com/office/drawing/2014/main" id="{B7999ACF-1F60-4E6D-A5CB-B3F43FA20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3990378" y="3838431"/>
              <a:ext cx="284783" cy="2962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308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กราฟิก 6">
            <a:extLst>
              <a:ext uri="{FF2B5EF4-FFF2-40B4-BE49-F238E27FC236}">
                <a16:creationId xmlns:a16="http://schemas.microsoft.com/office/drawing/2014/main" id="{B089A788-9DDA-448C-BB4D-6BA20FE26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56" b="2445"/>
          <a:stretch/>
        </p:blipFill>
        <p:spPr>
          <a:xfrm>
            <a:off x="0" y="0"/>
            <a:ext cx="5388429" cy="6858000"/>
          </a:xfrm>
          <a:prstGeom prst="rect">
            <a:avLst/>
          </a:prstGeom>
        </p:spPr>
      </p:pic>
      <p:sp>
        <p:nvSpPr>
          <p:cNvPr id="10" name="วงรี 9">
            <a:extLst>
              <a:ext uri="{FF2B5EF4-FFF2-40B4-BE49-F238E27FC236}">
                <a16:creationId xmlns:a16="http://schemas.microsoft.com/office/drawing/2014/main" id="{D1533FB7-1B3C-4AC8-9A3F-8A5BED3038A2}"/>
              </a:ext>
            </a:extLst>
          </p:cNvPr>
          <p:cNvSpPr/>
          <p:nvPr/>
        </p:nvSpPr>
        <p:spPr>
          <a:xfrm>
            <a:off x="1610023" y="877971"/>
            <a:ext cx="2160000" cy="21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กราฟิก 11">
            <a:extLst>
              <a:ext uri="{FF2B5EF4-FFF2-40B4-BE49-F238E27FC236}">
                <a16:creationId xmlns:a16="http://schemas.microsoft.com/office/drawing/2014/main" id="{DB740114-7511-42B8-B1DC-1C3856343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0110" y="3835299"/>
            <a:ext cx="707887" cy="707887"/>
          </a:xfrm>
          <a:prstGeom prst="rect">
            <a:avLst/>
          </a:prstGeom>
        </p:spPr>
      </p:pic>
      <p:pic>
        <p:nvPicPr>
          <p:cNvPr id="14" name="กราฟิก 13">
            <a:extLst>
              <a:ext uri="{FF2B5EF4-FFF2-40B4-BE49-F238E27FC236}">
                <a16:creationId xmlns:a16="http://schemas.microsoft.com/office/drawing/2014/main" id="{A3A5E029-136B-4334-86D9-8F67F44B4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0109" y="5034763"/>
            <a:ext cx="707887" cy="707887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3C47675E-266A-497D-9F96-8574E1C31D5D}"/>
              </a:ext>
            </a:extLst>
          </p:cNvPr>
          <p:cNvSpPr txBox="1"/>
          <p:nvPr/>
        </p:nvSpPr>
        <p:spPr>
          <a:xfrm>
            <a:off x="811680" y="4664847"/>
            <a:ext cx="37650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. Ut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wisi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enim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ad minim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veniam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quis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nostrud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exerci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AC97BCB7-A808-4FE8-8922-08A7C3652983}"/>
              </a:ext>
            </a:extLst>
          </p:cNvPr>
          <p:cNvSpPr txBox="1"/>
          <p:nvPr/>
        </p:nvSpPr>
        <p:spPr>
          <a:xfrm>
            <a:off x="1122397" y="3154934"/>
            <a:ext cx="3143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Mr.Rmuti</a:t>
            </a:r>
            <a:r>
              <a:rPr lang="en-US" sz="36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3600" b="1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Kkc</a:t>
            </a:r>
            <a:endParaRPr lang="en-US" sz="3600" b="1" spc="5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DE268210-3A7E-4D84-8621-066FCFC4CD6B}"/>
              </a:ext>
            </a:extLst>
          </p:cNvPr>
          <p:cNvSpPr txBox="1"/>
          <p:nvPr/>
        </p:nvSpPr>
        <p:spPr>
          <a:xfrm>
            <a:off x="1118207" y="3607362"/>
            <a:ext cx="314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Professor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F0904892-15DF-4942-A70A-DD3793AB78A0}"/>
              </a:ext>
            </a:extLst>
          </p:cNvPr>
          <p:cNvSpPr txBox="1"/>
          <p:nvPr/>
        </p:nvSpPr>
        <p:spPr>
          <a:xfrm>
            <a:off x="6135770" y="2050921"/>
            <a:ext cx="5177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Ut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wisi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enim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ad minim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veniam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quis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nostrud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b="1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exerci</a:t>
            </a:r>
            <a:r>
              <a:rPr lang="en-US" sz="18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800" b="1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1D0846D9-36B0-43DE-B259-16B0BBAAEE0C}"/>
              </a:ext>
            </a:extLst>
          </p:cNvPr>
          <p:cNvSpPr txBox="1"/>
          <p:nvPr/>
        </p:nvSpPr>
        <p:spPr>
          <a:xfrm>
            <a:off x="6139960" y="835439"/>
            <a:ext cx="504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DF3BBCE7-F51B-42F9-BD05-53DAFB3C8281}"/>
              </a:ext>
            </a:extLst>
          </p:cNvPr>
          <p:cNvSpPr txBox="1"/>
          <p:nvPr/>
        </p:nvSpPr>
        <p:spPr>
          <a:xfrm>
            <a:off x="6135770" y="1181541"/>
            <a:ext cx="5262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About Yourself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87B36A33-BFE0-4593-ADD2-55AA76400FA4}"/>
              </a:ext>
            </a:extLst>
          </p:cNvPr>
          <p:cNvSpPr txBox="1"/>
          <p:nvPr/>
        </p:nvSpPr>
        <p:spPr>
          <a:xfrm>
            <a:off x="6998451" y="3834434"/>
            <a:ext cx="4761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Ut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wisi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enim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ad minim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veniam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quis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nostrud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exerci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5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637F918B-E5A4-496D-8D88-9B0BE61B969C}"/>
              </a:ext>
            </a:extLst>
          </p:cNvPr>
          <p:cNvSpPr txBox="1"/>
          <p:nvPr/>
        </p:nvSpPr>
        <p:spPr>
          <a:xfrm>
            <a:off x="6998451" y="5034763"/>
            <a:ext cx="4761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Ut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wisi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enim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ad minim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veniam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quis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nostrud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5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exerci</a:t>
            </a:r>
            <a:r>
              <a:rPr lang="en-US" sz="15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5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2592B702-634E-4B1B-A42A-FCC2537DD66C}"/>
              </a:ext>
            </a:extLst>
          </p:cNvPr>
          <p:cNvSpPr txBox="1"/>
          <p:nvPr/>
        </p:nvSpPr>
        <p:spPr>
          <a:xfrm>
            <a:off x="6263415" y="3896854"/>
            <a:ext cx="58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01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9F8F380D-8756-483D-9434-921F4E1B8ED9}"/>
              </a:ext>
            </a:extLst>
          </p:cNvPr>
          <p:cNvSpPr txBox="1"/>
          <p:nvPr/>
        </p:nvSpPr>
        <p:spPr>
          <a:xfrm>
            <a:off x="6263415" y="5096318"/>
            <a:ext cx="58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02</a:t>
            </a:r>
          </a:p>
        </p:txBody>
      </p:sp>
      <p:pic>
        <p:nvPicPr>
          <p:cNvPr id="31" name="กราฟิก 30">
            <a:extLst>
              <a:ext uri="{FF2B5EF4-FFF2-40B4-BE49-F238E27FC236}">
                <a16:creationId xmlns:a16="http://schemas.microsoft.com/office/drawing/2014/main" id="{87D051A0-C16E-4763-8AE1-8617FFE931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75047" y="1056360"/>
            <a:ext cx="1629951" cy="193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64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กราฟิก 30">
            <a:extLst>
              <a:ext uri="{FF2B5EF4-FFF2-40B4-BE49-F238E27FC236}">
                <a16:creationId xmlns:a16="http://schemas.microsoft.com/office/drawing/2014/main" id="{B1CF5C4B-E79C-4A72-A762-135A9ACE0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56" b="2445"/>
          <a:stretch/>
        </p:blipFill>
        <p:spPr>
          <a:xfrm>
            <a:off x="10872038" y="0"/>
            <a:ext cx="1319961" cy="6858000"/>
          </a:xfrm>
          <a:prstGeom prst="rect">
            <a:avLst/>
          </a:prstGeom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F0904892-15DF-4942-A70A-DD3793AB78A0}"/>
              </a:ext>
            </a:extLst>
          </p:cNvPr>
          <p:cNvSpPr txBox="1"/>
          <p:nvPr/>
        </p:nvSpPr>
        <p:spPr>
          <a:xfrm>
            <a:off x="609854" y="1616914"/>
            <a:ext cx="5162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Ut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wisi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enim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ad minim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veniam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quis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nostrud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exerci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20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1D0846D9-36B0-43DE-B259-16B0BBAAEE0C}"/>
              </a:ext>
            </a:extLst>
          </p:cNvPr>
          <p:cNvSpPr txBox="1"/>
          <p:nvPr/>
        </p:nvSpPr>
        <p:spPr>
          <a:xfrm>
            <a:off x="614046" y="845104"/>
            <a:ext cx="4423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</a:t>
            </a:r>
            <a:r>
              <a:rPr lang="en-US" sz="54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Details</a:t>
            </a:r>
          </a:p>
        </p:txBody>
      </p:sp>
      <p:pic>
        <p:nvPicPr>
          <p:cNvPr id="5" name="กราฟิก 4">
            <a:extLst>
              <a:ext uri="{FF2B5EF4-FFF2-40B4-BE49-F238E27FC236}">
                <a16:creationId xmlns:a16="http://schemas.microsoft.com/office/drawing/2014/main" id="{5FA23B6E-F86E-443A-9A24-5C1B15EE3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2110" y="4295246"/>
            <a:ext cx="4098667" cy="1908000"/>
          </a:xfrm>
          <a:prstGeom prst="rect">
            <a:avLst/>
          </a:prstGeom>
        </p:spPr>
      </p:pic>
      <p:pic>
        <p:nvPicPr>
          <p:cNvPr id="3" name="กราฟิก 2">
            <a:extLst>
              <a:ext uri="{FF2B5EF4-FFF2-40B4-BE49-F238E27FC236}">
                <a16:creationId xmlns:a16="http://schemas.microsoft.com/office/drawing/2014/main" id="{E4679E91-627A-4928-91D1-7376C6D87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110" y="4601246"/>
            <a:ext cx="1296000" cy="1296000"/>
          </a:xfrm>
          <a:prstGeom prst="rect">
            <a:avLst/>
          </a:prstGeom>
        </p:spPr>
      </p:pic>
      <p:pic>
        <p:nvPicPr>
          <p:cNvPr id="8" name="กราฟิก 7">
            <a:extLst>
              <a:ext uri="{FF2B5EF4-FFF2-40B4-BE49-F238E27FC236}">
                <a16:creationId xmlns:a16="http://schemas.microsoft.com/office/drawing/2014/main" id="{5DAAD775-8AB8-40B7-9037-8DDCCDCBF9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9695" y="4824691"/>
            <a:ext cx="784829" cy="784829"/>
          </a:xfrm>
          <a:prstGeom prst="rect">
            <a:avLst/>
          </a:prstGeom>
        </p:spPr>
      </p:pic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87B36A33-BFE0-4593-ADD2-55AA76400FA4}"/>
              </a:ext>
            </a:extLst>
          </p:cNvPr>
          <p:cNvSpPr txBox="1"/>
          <p:nvPr/>
        </p:nvSpPr>
        <p:spPr>
          <a:xfrm>
            <a:off x="2012461" y="5137335"/>
            <a:ext cx="30247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4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28" name="กราฟิก 27">
            <a:extLst>
              <a:ext uri="{FF2B5EF4-FFF2-40B4-BE49-F238E27FC236}">
                <a16:creationId xmlns:a16="http://schemas.microsoft.com/office/drawing/2014/main" id="{12E30904-A7B9-43D9-B53A-F672494CA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0445" y="4295246"/>
            <a:ext cx="4098667" cy="1908000"/>
          </a:xfrm>
          <a:prstGeom prst="rect">
            <a:avLst/>
          </a:prstGeom>
        </p:spPr>
      </p:pic>
      <p:pic>
        <p:nvPicPr>
          <p:cNvPr id="29" name="กราฟิก 28">
            <a:extLst>
              <a:ext uri="{FF2B5EF4-FFF2-40B4-BE49-F238E27FC236}">
                <a16:creationId xmlns:a16="http://schemas.microsoft.com/office/drawing/2014/main" id="{8524EDE6-1A57-4F0C-BED9-B169DABD4A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72445" y="4601246"/>
            <a:ext cx="1296000" cy="1296000"/>
          </a:xfrm>
          <a:prstGeom prst="rect">
            <a:avLst/>
          </a:prstGeom>
        </p:spPr>
      </p:pic>
      <p:pic>
        <p:nvPicPr>
          <p:cNvPr id="11" name="กราฟิก 10">
            <a:extLst>
              <a:ext uri="{FF2B5EF4-FFF2-40B4-BE49-F238E27FC236}">
                <a16:creationId xmlns:a16="http://schemas.microsoft.com/office/drawing/2014/main" id="{55A8A975-71BB-4457-B29E-988774E88A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67272" y="4824690"/>
            <a:ext cx="706346" cy="784829"/>
          </a:xfrm>
          <a:prstGeom prst="rect">
            <a:avLst/>
          </a:prstGeom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DE268210-3A7E-4D84-8621-066FCFC4CD6B}"/>
              </a:ext>
            </a:extLst>
          </p:cNvPr>
          <p:cNvSpPr txBox="1"/>
          <p:nvPr/>
        </p:nvSpPr>
        <p:spPr>
          <a:xfrm>
            <a:off x="2010823" y="4513570"/>
            <a:ext cx="1749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37ECE20C-3D3C-4C49-AD7B-1306DC0FE118}"/>
              </a:ext>
            </a:extLst>
          </p:cNvPr>
          <p:cNvSpPr txBox="1"/>
          <p:nvPr/>
        </p:nvSpPr>
        <p:spPr>
          <a:xfrm>
            <a:off x="2010823" y="4787027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pic>
        <p:nvPicPr>
          <p:cNvPr id="15" name="กราฟิก 14">
            <a:extLst>
              <a:ext uri="{FF2B5EF4-FFF2-40B4-BE49-F238E27FC236}">
                <a16:creationId xmlns:a16="http://schemas.microsoft.com/office/drawing/2014/main" id="{4A46558A-F153-41A9-A458-222A908C17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8854" y="3152835"/>
            <a:ext cx="1849630" cy="342524"/>
          </a:xfrm>
          <a:prstGeom prst="rect">
            <a:avLst/>
          </a:prstGeom>
        </p:spPr>
      </p:pic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98CE40CE-6AD0-41F3-83F6-5A13884C0618}"/>
              </a:ext>
            </a:extLst>
          </p:cNvPr>
          <p:cNvSpPr txBox="1"/>
          <p:nvPr/>
        </p:nvSpPr>
        <p:spPr>
          <a:xfrm>
            <a:off x="7188298" y="5158582"/>
            <a:ext cx="30247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4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B0F5C43B-32C7-43DC-B6FA-456A4CA28BB9}"/>
              </a:ext>
            </a:extLst>
          </p:cNvPr>
          <p:cNvSpPr txBox="1"/>
          <p:nvPr/>
        </p:nvSpPr>
        <p:spPr>
          <a:xfrm>
            <a:off x="7186660" y="4534817"/>
            <a:ext cx="1749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A3289647-D351-4BD8-9376-4CD25F355CE2}"/>
              </a:ext>
            </a:extLst>
          </p:cNvPr>
          <p:cNvSpPr txBox="1"/>
          <p:nvPr/>
        </p:nvSpPr>
        <p:spPr>
          <a:xfrm>
            <a:off x="7186660" y="4808274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BA648736-38A9-4D2E-9470-3852E276053C}"/>
              </a:ext>
            </a:extLst>
          </p:cNvPr>
          <p:cNvSpPr txBox="1"/>
          <p:nvPr/>
        </p:nvSpPr>
        <p:spPr>
          <a:xfrm>
            <a:off x="839893" y="3093264"/>
            <a:ext cx="1547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10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Introduction</a:t>
            </a:r>
            <a:endParaRPr lang="th-TH" sz="2400" b="1" spc="1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B365584C-F826-4824-BC46-D47693C62DD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" b="8676"/>
          <a:stretch/>
        </p:blipFill>
        <p:spPr>
          <a:xfrm>
            <a:off x="6351779" y="686838"/>
            <a:ext cx="5003973" cy="288520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45710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กราฟิก 3">
            <a:extLst>
              <a:ext uri="{FF2B5EF4-FFF2-40B4-BE49-F238E27FC236}">
                <a16:creationId xmlns:a16="http://schemas.microsoft.com/office/drawing/2014/main" id="{3763829B-1AC5-4E82-8390-1DD99751D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70" r="4780"/>
          <a:stretch/>
        </p:blipFill>
        <p:spPr>
          <a:xfrm>
            <a:off x="777345" y="3202952"/>
            <a:ext cx="2502963" cy="2962090"/>
          </a:xfrm>
          <a:prstGeom prst="rect">
            <a:avLst/>
          </a:prstGeom>
        </p:spPr>
      </p:pic>
      <p:pic>
        <p:nvPicPr>
          <p:cNvPr id="26" name="กราฟิก 25">
            <a:extLst>
              <a:ext uri="{FF2B5EF4-FFF2-40B4-BE49-F238E27FC236}">
                <a16:creationId xmlns:a16="http://schemas.microsoft.com/office/drawing/2014/main" id="{C66A5603-AFAE-4F2C-AD2C-11C4AACF9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70" r="4780"/>
          <a:stretch/>
        </p:blipFill>
        <p:spPr>
          <a:xfrm>
            <a:off x="8911269" y="3202949"/>
            <a:ext cx="2502963" cy="2962091"/>
          </a:xfrm>
          <a:prstGeom prst="rect">
            <a:avLst/>
          </a:prstGeom>
        </p:spPr>
      </p:pic>
      <p:pic>
        <p:nvPicPr>
          <p:cNvPr id="30" name="กราฟิก 29">
            <a:extLst>
              <a:ext uri="{FF2B5EF4-FFF2-40B4-BE49-F238E27FC236}">
                <a16:creationId xmlns:a16="http://schemas.microsoft.com/office/drawing/2014/main" id="{481DD91B-7F82-42E0-A26F-A84A46F900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170" r="4780"/>
          <a:stretch/>
        </p:blipFill>
        <p:spPr>
          <a:xfrm>
            <a:off x="6199961" y="3202951"/>
            <a:ext cx="2502963" cy="2962090"/>
          </a:xfrm>
          <a:prstGeom prst="rect">
            <a:avLst/>
          </a:prstGeom>
        </p:spPr>
      </p:pic>
      <p:pic>
        <p:nvPicPr>
          <p:cNvPr id="38" name="กราฟิก 37">
            <a:extLst>
              <a:ext uri="{FF2B5EF4-FFF2-40B4-BE49-F238E27FC236}">
                <a16:creationId xmlns:a16="http://schemas.microsoft.com/office/drawing/2014/main" id="{543569FC-B0DB-4E8D-A9BD-2F3242F14E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70" r="4780"/>
          <a:stretch/>
        </p:blipFill>
        <p:spPr>
          <a:xfrm>
            <a:off x="3488653" y="3202950"/>
            <a:ext cx="2502963" cy="2962090"/>
          </a:xfrm>
          <a:prstGeom prst="rect">
            <a:avLst/>
          </a:prstGeom>
        </p:spPr>
      </p:pic>
      <p:sp>
        <p:nvSpPr>
          <p:cNvPr id="39" name="วงรี 38">
            <a:extLst>
              <a:ext uri="{FF2B5EF4-FFF2-40B4-BE49-F238E27FC236}">
                <a16:creationId xmlns:a16="http://schemas.microsoft.com/office/drawing/2014/main" id="{4DDBD820-06BA-486C-B43C-A92CF07088AB}"/>
              </a:ext>
            </a:extLst>
          </p:cNvPr>
          <p:cNvSpPr/>
          <p:nvPr/>
        </p:nvSpPr>
        <p:spPr>
          <a:xfrm>
            <a:off x="1272827" y="2446950"/>
            <a:ext cx="1512000" cy="1512000"/>
          </a:xfrm>
          <a:prstGeom prst="ellipse">
            <a:avLst/>
          </a:prstGeom>
          <a:solidFill>
            <a:srgbClr val="00339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วงรี 39">
            <a:extLst>
              <a:ext uri="{FF2B5EF4-FFF2-40B4-BE49-F238E27FC236}">
                <a16:creationId xmlns:a16="http://schemas.microsoft.com/office/drawing/2014/main" id="{567D1E52-E892-4424-BDCC-778560F862DC}"/>
              </a:ext>
            </a:extLst>
          </p:cNvPr>
          <p:cNvSpPr/>
          <p:nvPr/>
        </p:nvSpPr>
        <p:spPr>
          <a:xfrm>
            <a:off x="6692308" y="2446950"/>
            <a:ext cx="1512000" cy="1512000"/>
          </a:xfrm>
          <a:prstGeom prst="ellipse">
            <a:avLst/>
          </a:prstGeom>
          <a:solidFill>
            <a:srgbClr val="ED7D3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วงรี 40">
            <a:extLst>
              <a:ext uri="{FF2B5EF4-FFF2-40B4-BE49-F238E27FC236}">
                <a16:creationId xmlns:a16="http://schemas.microsoft.com/office/drawing/2014/main" id="{70814DC1-AA4D-4F17-A559-D41FEEBFBDAA}"/>
              </a:ext>
            </a:extLst>
          </p:cNvPr>
          <p:cNvSpPr/>
          <p:nvPr/>
        </p:nvSpPr>
        <p:spPr>
          <a:xfrm>
            <a:off x="3988366" y="2446950"/>
            <a:ext cx="1512000" cy="1512000"/>
          </a:xfrm>
          <a:prstGeom prst="ellipse">
            <a:avLst/>
          </a:prstGeom>
          <a:solidFill>
            <a:srgbClr val="E6E7E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วงรี 41">
            <a:extLst>
              <a:ext uri="{FF2B5EF4-FFF2-40B4-BE49-F238E27FC236}">
                <a16:creationId xmlns:a16="http://schemas.microsoft.com/office/drawing/2014/main" id="{28A73C66-FF47-449C-9752-8A382CFF575C}"/>
              </a:ext>
            </a:extLst>
          </p:cNvPr>
          <p:cNvSpPr/>
          <p:nvPr/>
        </p:nvSpPr>
        <p:spPr>
          <a:xfrm>
            <a:off x="9407173" y="2446585"/>
            <a:ext cx="1512000" cy="1512000"/>
          </a:xfrm>
          <a:prstGeom prst="ellipse">
            <a:avLst/>
          </a:prstGeom>
          <a:solidFill>
            <a:srgbClr val="E6E7E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" name="กราฟิก 7">
            <a:extLst>
              <a:ext uri="{FF2B5EF4-FFF2-40B4-BE49-F238E27FC236}">
                <a16:creationId xmlns:a16="http://schemas.microsoft.com/office/drawing/2014/main" id="{5DAAD775-8AB8-40B7-9037-8DDCCDCBF9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68826" y="2860454"/>
            <a:ext cx="720000" cy="720000"/>
          </a:xfrm>
          <a:prstGeom prst="rect">
            <a:avLst/>
          </a:prstGeom>
        </p:spPr>
      </p:pic>
      <p:pic>
        <p:nvPicPr>
          <p:cNvPr id="13" name="กราฟิก 12">
            <a:extLst>
              <a:ext uri="{FF2B5EF4-FFF2-40B4-BE49-F238E27FC236}">
                <a16:creationId xmlns:a16="http://schemas.microsoft.com/office/drawing/2014/main" id="{AD8B40A4-82EC-46D4-937D-B57B055F22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98134" y="2858367"/>
            <a:ext cx="684000" cy="684000"/>
          </a:xfrm>
          <a:prstGeom prst="rect">
            <a:avLst/>
          </a:prstGeom>
        </p:spPr>
      </p:pic>
      <p:pic>
        <p:nvPicPr>
          <p:cNvPr id="16" name="กราฟิก 15">
            <a:extLst>
              <a:ext uri="{FF2B5EF4-FFF2-40B4-BE49-F238E27FC236}">
                <a16:creationId xmlns:a16="http://schemas.microsoft.com/office/drawing/2014/main" id="{ACEBFB61-762D-4D0F-97B8-AE93E40B13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80557" y="2914480"/>
            <a:ext cx="535501" cy="612000"/>
          </a:xfrm>
          <a:prstGeom prst="rect">
            <a:avLst/>
          </a:prstGeom>
        </p:spPr>
      </p:pic>
      <p:pic>
        <p:nvPicPr>
          <p:cNvPr id="19" name="กราฟิก 18">
            <a:extLst>
              <a:ext uri="{FF2B5EF4-FFF2-40B4-BE49-F238E27FC236}">
                <a16:creationId xmlns:a16="http://schemas.microsoft.com/office/drawing/2014/main" id="{F9C364B4-06EF-4C82-9CC6-04A5F57197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79250" y="2876367"/>
            <a:ext cx="567000" cy="648000"/>
          </a:xfrm>
          <a:prstGeom prst="rect">
            <a:avLst/>
          </a:prstGeom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F0904892-15DF-4942-A70A-DD3793AB78A0}"/>
              </a:ext>
            </a:extLst>
          </p:cNvPr>
          <p:cNvSpPr txBox="1"/>
          <p:nvPr/>
        </p:nvSpPr>
        <p:spPr>
          <a:xfrm>
            <a:off x="2611158" y="1240521"/>
            <a:ext cx="696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20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1D0846D9-36B0-43DE-B259-16B0BBAAEE0C}"/>
              </a:ext>
            </a:extLst>
          </p:cNvPr>
          <p:cNvSpPr txBox="1"/>
          <p:nvPr/>
        </p:nvSpPr>
        <p:spPr>
          <a:xfrm>
            <a:off x="3884412" y="500456"/>
            <a:ext cx="4423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</a:t>
            </a:r>
            <a:r>
              <a:rPr lang="en-US" sz="54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Details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87B36A33-BFE0-4593-ADD2-55AA76400FA4}"/>
              </a:ext>
            </a:extLst>
          </p:cNvPr>
          <p:cNvSpPr txBox="1"/>
          <p:nvPr/>
        </p:nvSpPr>
        <p:spPr>
          <a:xfrm>
            <a:off x="3755272" y="4459207"/>
            <a:ext cx="1969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solidFill>
                <a:srgbClr val="003399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DE268210-3A7E-4D84-8621-066FCFC4CD6B}"/>
              </a:ext>
            </a:extLst>
          </p:cNvPr>
          <p:cNvSpPr txBox="1"/>
          <p:nvPr/>
        </p:nvSpPr>
        <p:spPr>
          <a:xfrm>
            <a:off x="3865382" y="4097197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38BC2044-6D3E-4E8E-A2DC-F93D8EA22A28}"/>
              </a:ext>
            </a:extLst>
          </p:cNvPr>
          <p:cNvSpPr txBox="1"/>
          <p:nvPr/>
        </p:nvSpPr>
        <p:spPr>
          <a:xfrm>
            <a:off x="9180101" y="4459207"/>
            <a:ext cx="1969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600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solidFill>
                <a:srgbClr val="003399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CF5253F3-ED8A-4FB6-8A71-8A209581EAAF}"/>
              </a:ext>
            </a:extLst>
          </p:cNvPr>
          <p:cNvSpPr txBox="1"/>
          <p:nvPr/>
        </p:nvSpPr>
        <p:spPr>
          <a:xfrm>
            <a:off x="9290211" y="4097197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990B1C91-C626-43F0-A013-4EBBD392C744}"/>
              </a:ext>
            </a:extLst>
          </p:cNvPr>
          <p:cNvSpPr txBox="1"/>
          <p:nvPr/>
        </p:nvSpPr>
        <p:spPr>
          <a:xfrm>
            <a:off x="1042176" y="4498409"/>
            <a:ext cx="1969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84CEE283-2CAC-4E31-B5C4-166CC0803EBB}"/>
              </a:ext>
            </a:extLst>
          </p:cNvPr>
          <p:cNvSpPr txBox="1"/>
          <p:nvPr/>
        </p:nvSpPr>
        <p:spPr>
          <a:xfrm>
            <a:off x="1152286" y="4136399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A3A691CB-6FB3-4CB2-9D8A-910C6F7E239B}"/>
              </a:ext>
            </a:extLst>
          </p:cNvPr>
          <p:cNvSpPr txBox="1"/>
          <p:nvPr/>
        </p:nvSpPr>
        <p:spPr>
          <a:xfrm>
            <a:off x="6412478" y="4498409"/>
            <a:ext cx="1969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E3643DC0-4AA7-4C3B-8D41-1FB80C9A1A9D}"/>
              </a:ext>
            </a:extLst>
          </p:cNvPr>
          <p:cNvSpPr txBox="1"/>
          <p:nvPr/>
        </p:nvSpPr>
        <p:spPr>
          <a:xfrm>
            <a:off x="6522588" y="4136399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</p:spTree>
    <p:extLst>
      <p:ext uri="{BB962C8B-B14F-4D97-AF65-F5344CB8AC3E}">
        <p14:creationId xmlns:p14="http://schemas.microsoft.com/office/powerpoint/2010/main" val="3129737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กราฟิก 3">
            <a:extLst>
              <a:ext uri="{FF2B5EF4-FFF2-40B4-BE49-F238E27FC236}">
                <a16:creationId xmlns:a16="http://schemas.microsoft.com/office/drawing/2014/main" id="{3763829B-1AC5-4E82-8390-1DD99751D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70" r="4780"/>
          <a:stretch/>
        </p:blipFill>
        <p:spPr>
          <a:xfrm>
            <a:off x="777345" y="3039176"/>
            <a:ext cx="2502963" cy="2962090"/>
          </a:xfrm>
          <a:prstGeom prst="rect">
            <a:avLst/>
          </a:prstGeom>
        </p:spPr>
      </p:pic>
      <p:pic>
        <p:nvPicPr>
          <p:cNvPr id="26" name="กราฟิก 25">
            <a:extLst>
              <a:ext uri="{FF2B5EF4-FFF2-40B4-BE49-F238E27FC236}">
                <a16:creationId xmlns:a16="http://schemas.microsoft.com/office/drawing/2014/main" id="{C66A5603-AFAE-4F2C-AD2C-11C4AACF97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70" r="4780"/>
          <a:stretch/>
        </p:blipFill>
        <p:spPr>
          <a:xfrm>
            <a:off x="8911269" y="3039173"/>
            <a:ext cx="2502963" cy="2962091"/>
          </a:xfrm>
          <a:prstGeom prst="rect">
            <a:avLst/>
          </a:prstGeom>
        </p:spPr>
      </p:pic>
      <p:pic>
        <p:nvPicPr>
          <p:cNvPr id="30" name="กราฟิก 29">
            <a:extLst>
              <a:ext uri="{FF2B5EF4-FFF2-40B4-BE49-F238E27FC236}">
                <a16:creationId xmlns:a16="http://schemas.microsoft.com/office/drawing/2014/main" id="{481DD91B-7F82-42E0-A26F-A84A46F900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70" r="4780"/>
          <a:stretch/>
        </p:blipFill>
        <p:spPr>
          <a:xfrm>
            <a:off x="6199961" y="3039175"/>
            <a:ext cx="2502963" cy="2962090"/>
          </a:xfrm>
          <a:prstGeom prst="rect">
            <a:avLst/>
          </a:prstGeom>
        </p:spPr>
      </p:pic>
      <p:pic>
        <p:nvPicPr>
          <p:cNvPr id="38" name="กราฟิก 37">
            <a:extLst>
              <a:ext uri="{FF2B5EF4-FFF2-40B4-BE49-F238E27FC236}">
                <a16:creationId xmlns:a16="http://schemas.microsoft.com/office/drawing/2014/main" id="{543569FC-B0DB-4E8D-A9BD-2F3242F14E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70" r="4780"/>
          <a:stretch/>
        </p:blipFill>
        <p:spPr>
          <a:xfrm>
            <a:off x="3488653" y="3039174"/>
            <a:ext cx="2502963" cy="2962090"/>
          </a:xfrm>
          <a:prstGeom prst="rect">
            <a:avLst/>
          </a:prstGeom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F0904892-15DF-4942-A70A-DD3793AB78A0}"/>
              </a:ext>
            </a:extLst>
          </p:cNvPr>
          <p:cNvSpPr txBox="1"/>
          <p:nvPr/>
        </p:nvSpPr>
        <p:spPr>
          <a:xfrm>
            <a:off x="2611158" y="1170850"/>
            <a:ext cx="696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20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1D0846D9-36B0-43DE-B259-16B0BBAAEE0C}"/>
              </a:ext>
            </a:extLst>
          </p:cNvPr>
          <p:cNvSpPr txBox="1"/>
          <p:nvPr/>
        </p:nvSpPr>
        <p:spPr>
          <a:xfrm>
            <a:off x="3884412" y="430785"/>
            <a:ext cx="4423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</a:t>
            </a:r>
            <a:r>
              <a:rPr lang="en-US" sz="54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Details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87B36A33-BFE0-4593-ADD2-55AA76400FA4}"/>
              </a:ext>
            </a:extLst>
          </p:cNvPr>
          <p:cNvSpPr txBox="1"/>
          <p:nvPr/>
        </p:nvSpPr>
        <p:spPr>
          <a:xfrm>
            <a:off x="3755272" y="4295431"/>
            <a:ext cx="1969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DE268210-3A7E-4D84-8621-066FCFC4CD6B}"/>
              </a:ext>
            </a:extLst>
          </p:cNvPr>
          <p:cNvSpPr txBox="1"/>
          <p:nvPr/>
        </p:nvSpPr>
        <p:spPr>
          <a:xfrm>
            <a:off x="3865382" y="3933421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38BC2044-6D3E-4E8E-A2DC-F93D8EA22A28}"/>
              </a:ext>
            </a:extLst>
          </p:cNvPr>
          <p:cNvSpPr txBox="1"/>
          <p:nvPr/>
        </p:nvSpPr>
        <p:spPr>
          <a:xfrm>
            <a:off x="9180101" y="4295431"/>
            <a:ext cx="1969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CF5253F3-ED8A-4FB6-8A71-8A209581EAAF}"/>
              </a:ext>
            </a:extLst>
          </p:cNvPr>
          <p:cNvSpPr txBox="1"/>
          <p:nvPr/>
        </p:nvSpPr>
        <p:spPr>
          <a:xfrm>
            <a:off x="9290211" y="3933421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990B1C91-C626-43F0-A013-4EBBD392C744}"/>
              </a:ext>
            </a:extLst>
          </p:cNvPr>
          <p:cNvSpPr txBox="1"/>
          <p:nvPr/>
        </p:nvSpPr>
        <p:spPr>
          <a:xfrm>
            <a:off x="1042176" y="4334633"/>
            <a:ext cx="1969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84CEE283-2CAC-4E31-B5C4-166CC0803EBB}"/>
              </a:ext>
            </a:extLst>
          </p:cNvPr>
          <p:cNvSpPr txBox="1"/>
          <p:nvPr/>
        </p:nvSpPr>
        <p:spPr>
          <a:xfrm>
            <a:off x="1152286" y="3972623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A3A691CB-6FB3-4CB2-9D8A-910C6F7E239B}"/>
              </a:ext>
            </a:extLst>
          </p:cNvPr>
          <p:cNvSpPr txBox="1"/>
          <p:nvPr/>
        </p:nvSpPr>
        <p:spPr>
          <a:xfrm>
            <a:off x="6412478" y="4334633"/>
            <a:ext cx="1969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E3643DC0-4AA7-4C3B-8D41-1FB80C9A1A9D}"/>
              </a:ext>
            </a:extLst>
          </p:cNvPr>
          <p:cNvSpPr txBox="1"/>
          <p:nvPr/>
        </p:nvSpPr>
        <p:spPr>
          <a:xfrm>
            <a:off x="6522588" y="3972623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pic>
        <p:nvPicPr>
          <p:cNvPr id="25" name="กราฟิก 24">
            <a:extLst>
              <a:ext uri="{FF2B5EF4-FFF2-40B4-BE49-F238E27FC236}">
                <a16:creationId xmlns:a16="http://schemas.microsoft.com/office/drawing/2014/main" id="{1DCC0940-CFEF-4ACC-9EB0-EACBE6DE9C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70" r="4780"/>
          <a:stretch/>
        </p:blipFill>
        <p:spPr>
          <a:xfrm>
            <a:off x="777345" y="5800298"/>
            <a:ext cx="2502963" cy="393472"/>
          </a:xfrm>
          <a:prstGeom prst="rect">
            <a:avLst/>
          </a:prstGeom>
        </p:spPr>
      </p:pic>
      <p:pic>
        <p:nvPicPr>
          <p:cNvPr id="27" name="กราฟิก 26">
            <a:extLst>
              <a:ext uri="{FF2B5EF4-FFF2-40B4-BE49-F238E27FC236}">
                <a16:creationId xmlns:a16="http://schemas.microsoft.com/office/drawing/2014/main" id="{82F21853-D284-40B0-B89C-01C7731528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170" r="4780"/>
          <a:stretch/>
        </p:blipFill>
        <p:spPr>
          <a:xfrm>
            <a:off x="8911269" y="5800296"/>
            <a:ext cx="2502963" cy="393472"/>
          </a:xfrm>
          <a:prstGeom prst="rect">
            <a:avLst/>
          </a:prstGeom>
        </p:spPr>
      </p:pic>
      <p:pic>
        <p:nvPicPr>
          <p:cNvPr id="28" name="กราฟิก 27">
            <a:extLst>
              <a:ext uri="{FF2B5EF4-FFF2-40B4-BE49-F238E27FC236}">
                <a16:creationId xmlns:a16="http://schemas.microsoft.com/office/drawing/2014/main" id="{8CC5B74B-97CC-40C6-B148-315F87ABA5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70" r="4780"/>
          <a:stretch/>
        </p:blipFill>
        <p:spPr>
          <a:xfrm>
            <a:off x="6199961" y="5800297"/>
            <a:ext cx="2502963" cy="393472"/>
          </a:xfrm>
          <a:prstGeom prst="rect">
            <a:avLst/>
          </a:prstGeom>
        </p:spPr>
      </p:pic>
      <p:pic>
        <p:nvPicPr>
          <p:cNvPr id="29" name="กราฟิก 28">
            <a:extLst>
              <a:ext uri="{FF2B5EF4-FFF2-40B4-BE49-F238E27FC236}">
                <a16:creationId xmlns:a16="http://schemas.microsoft.com/office/drawing/2014/main" id="{6E149632-445E-4558-B0A1-CA35974C21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170" r="4780"/>
          <a:stretch/>
        </p:blipFill>
        <p:spPr>
          <a:xfrm>
            <a:off x="3488653" y="5800296"/>
            <a:ext cx="2502963" cy="393472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51670D4-0D6E-4607-980D-3F994A791C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" t="2862" r="35916" b="1815"/>
          <a:stretch/>
        </p:blipFill>
        <p:spPr>
          <a:xfrm>
            <a:off x="6641339" y="2277249"/>
            <a:ext cx="1512000" cy="1512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A4B098B-824D-4C20-98FC-CBE998C24DE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4" t="213" r="10389" b="2307"/>
          <a:stretch/>
        </p:blipFill>
        <p:spPr>
          <a:xfrm>
            <a:off x="3987693" y="2282809"/>
            <a:ext cx="1512000" cy="1512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00403F3B-3265-4D35-803C-22C8EC7755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9406750" y="2277249"/>
            <a:ext cx="1512000" cy="1512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9CF4E12-23F2-44C1-8393-BD3D32EE39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r="12398"/>
          <a:stretch/>
        </p:blipFill>
        <p:spPr>
          <a:xfrm>
            <a:off x="1273250" y="2278534"/>
            <a:ext cx="1512000" cy="1512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04584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กราฟิก 30">
            <a:extLst>
              <a:ext uri="{FF2B5EF4-FFF2-40B4-BE49-F238E27FC236}">
                <a16:creationId xmlns:a16="http://schemas.microsoft.com/office/drawing/2014/main" id="{7E48582B-D962-4FED-89CE-9D4AB9544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56" b="2445"/>
          <a:stretch/>
        </p:blipFill>
        <p:spPr>
          <a:xfrm>
            <a:off x="0" y="1"/>
            <a:ext cx="12192000" cy="3429000"/>
          </a:xfrm>
          <a:prstGeom prst="rect">
            <a:avLst/>
          </a:prstGeom>
        </p:spPr>
      </p:pic>
      <p:pic>
        <p:nvPicPr>
          <p:cNvPr id="4" name="กราฟิก 3">
            <a:extLst>
              <a:ext uri="{FF2B5EF4-FFF2-40B4-BE49-F238E27FC236}">
                <a16:creationId xmlns:a16="http://schemas.microsoft.com/office/drawing/2014/main" id="{3763829B-1AC5-4E82-8390-1DD99751D1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70" r="4780"/>
          <a:stretch/>
        </p:blipFill>
        <p:spPr>
          <a:xfrm>
            <a:off x="793387" y="2523665"/>
            <a:ext cx="2687365" cy="3716714"/>
          </a:xfrm>
          <a:prstGeom prst="round2SameRect">
            <a:avLst/>
          </a:prstGeom>
        </p:spPr>
      </p:pic>
      <p:pic>
        <p:nvPicPr>
          <p:cNvPr id="26" name="กราฟิก 25">
            <a:extLst>
              <a:ext uri="{FF2B5EF4-FFF2-40B4-BE49-F238E27FC236}">
                <a16:creationId xmlns:a16="http://schemas.microsoft.com/office/drawing/2014/main" id="{C66A5603-AFAE-4F2C-AD2C-11C4AACF97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170" r="4780"/>
          <a:stretch/>
        </p:blipFill>
        <p:spPr>
          <a:xfrm>
            <a:off x="8855478" y="2069820"/>
            <a:ext cx="2687365" cy="4165270"/>
          </a:xfrm>
          <a:prstGeom prst="round2SameRect">
            <a:avLst/>
          </a:prstGeom>
        </p:spPr>
      </p:pic>
      <p:pic>
        <p:nvPicPr>
          <p:cNvPr id="30" name="กราฟิก 29">
            <a:extLst>
              <a:ext uri="{FF2B5EF4-FFF2-40B4-BE49-F238E27FC236}">
                <a16:creationId xmlns:a16="http://schemas.microsoft.com/office/drawing/2014/main" id="{481DD91B-7F82-42E0-A26F-A84A46F900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70" r="4780"/>
          <a:stretch/>
        </p:blipFill>
        <p:spPr>
          <a:xfrm>
            <a:off x="6168115" y="2523664"/>
            <a:ext cx="2687365" cy="3716714"/>
          </a:xfrm>
          <a:prstGeom prst="round2SameRect">
            <a:avLst/>
          </a:prstGeom>
        </p:spPr>
      </p:pic>
      <p:pic>
        <p:nvPicPr>
          <p:cNvPr id="38" name="กราฟิก 37">
            <a:extLst>
              <a:ext uri="{FF2B5EF4-FFF2-40B4-BE49-F238E27FC236}">
                <a16:creationId xmlns:a16="http://schemas.microsoft.com/office/drawing/2014/main" id="{543569FC-B0DB-4E8D-A9BD-2F3242F14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170" r="4780"/>
          <a:stretch/>
        </p:blipFill>
        <p:spPr>
          <a:xfrm>
            <a:off x="3480750" y="2075109"/>
            <a:ext cx="2687365" cy="4165270"/>
          </a:xfrm>
          <a:prstGeom prst="round2SameRect">
            <a:avLst/>
          </a:prstGeom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F0904892-15DF-4942-A70A-DD3793AB78A0}"/>
              </a:ext>
            </a:extLst>
          </p:cNvPr>
          <p:cNvSpPr txBox="1"/>
          <p:nvPr/>
        </p:nvSpPr>
        <p:spPr>
          <a:xfrm>
            <a:off x="2611158" y="1090640"/>
            <a:ext cx="696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20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2000" spc="5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1D0846D9-36B0-43DE-B259-16B0BBAAEE0C}"/>
              </a:ext>
            </a:extLst>
          </p:cNvPr>
          <p:cNvSpPr txBox="1"/>
          <p:nvPr/>
        </p:nvSpPr>
        <p:spPr>
          <a:xfrm>
            <a:off x="3884412" y="350575"/>
            <a:ext cx="4423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</a:t>
            </a:r>
            <a:r>
              <a:rPr lang="en-US" sz="54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Details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87B36A33-BFE0-4593-ADD2-55AA76400FA4}"/>
              </a:ext>
            </a:extLst>
          </p:cNvPr>
          <p:cNvSpPr txBox="1"/>
          <p:nvPr/>
        </p:nvSpPr>
        <p:spPr>
          <a:xfrm>
            <a:off x="3809947" y="4174212"/>
            <a:ext cx="1969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DE268210-3A7E-4D84-8621-066FCFC4CD6B}"/>
              </a:ext>
            </a:extLst>
          </p:cNvPr>
          <p:cNvSpPr txBox="1"/>
          <p:nvPr/>
        </p:nvSpPr>
        <p:spPr>
          <a:xfrm>
            <a:off x="3920057" y="3812202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38BC2044-6D3E-4E8E-A2DC-F93D8EA22A28}"/>
              </a:ext>
            </a:extLst>
          </p:cNvPr>
          <p:cNvSpPr txBox="1"/>
          <p:nvPr/>
        </p:nvSpPr>
        <p:spPr>
          <a:xfrm>
            <a:off x="9180101" y="4295431"/>
            <a:ext cx="1969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CF5253F3-ED8A-4FB6-8A71-8A209581EAAF}"/>
              </a:ext>
            </a:extLst>
          </p:cNvPr>
          <p:cNvSpPr txBox="1"/>
          <p:nvPr/>
        </p:nvSpPr>
        <p:spPr>
          <a:xfrm>
            <a:off x="9290211" y="3933421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990B1C91-C626-43F0-A013-4EBBD392C744}"/>
              </a:ext>
            </a:extLst>
          </p:cNvPr>
          <p:cNvSpPr txBox="1"/>
          <p:nvPr/>
        </p:nvSpPr>
        <p:spPr>
          <a:xfrm>
            <a:off x="1154639" y="4454144"/>
            <a:ext cx="1969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84CEE283-2CAC-4E31-B5C4-166CC0803EBB}"/>
              </a:ext>
            </a:extLst>
          </p:cNvPr>
          <p:cNvSpPr txBox="1"/>
          <p:nvPr/>
        </p:nvSpPr>
        <p:spPr>
          <a:xfrm>
            <a:off x="1264749" y="4092134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A3A691CB-6FB3-4CB2-9D8A-910C6F7E239B}"/>
              </a:ext>
            </a:extLst>
          </p:cNvPr>
          <p:cNvSpPr txBox="1"/>
          <p:nvPr/>
        </p:nvSpPr>
        <p:spPr>
          <a:xfrm>
            <a:off x="6524503" y="4457386"/>
            <a:ext cx="1969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6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6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endParaRPr lang="th-TH" sz="16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E3643DC0-4AA7-4C3B-8D41-1FB80C9A1A9D}"/>
              </a:ext>
            </a:extLst>
          </p:cNvPr>
          <p:cNvSpPr txBox="1"/>
          <p:nvPr/>
        </p:nvSpPr>
        <p:spPr>
          <a:xfrm>
            <a:off x="6634613" y="4095376"/>
            <a:ext cx="174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pic>
        <p:nvPicPr>
          <p:cNvPr id="25" name="กราฟิก 24">
            <a:extLst>
              <a:ext uri="{FF2B5EF4-FFF2-40B4-BE49-F238E27FC236}">
                <a16:creationId xmlns:a16="http://schemas.microsoft.com/office/drawing/2014/main" id="{1DCC0940-CFEF-4ACC-9EB0-EACBE6DE9C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170" r="4780"/>
          <a:stretch/>
        </p:blipFill>
        <p:spPr>
          <a:xfrm>
            <a:off x="1367963" y="5874620"/>
            <a:ext cx="1538210" cy="360470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2" name="กราฟิก 31">
            <a:extLst>
              <a:ext uri="{FF2B5EF4-FFF2-40B4-BE49-F238E27FC236}">
                <a16:creationId xmlns:a16="http://schemas.microsoft.com/office/drawing/2014/main" id="{8D1389DA-BEA6-478F-8348-5CD7AA169E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70" r="4780"/>
          <a:stretch/>
        </p:blipFill>
        <p:spPr>
          <a:xfrm>
            <a:off x="4025703" y="5882392"/>
            <a:ext cx="1538210" cy="360470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3" name="กราฟิก 32">
            <a:extLst>
              <a:ext uri="{FF2B5EF4-FFF2-40B4-BE49-F238E27FC236}">
                <a16:creationId xmlns:a16="http://schemas.microsoft.com/office/drawing/2014/main" id="{A1B55C46-FCA2-4E30-B21F-1DF5051E36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170" r="4780"/>
          <a:stretch/>
        </p:blipFill>
        <p:spPr>
          <a:xfrm>
            <a:off x="6742692" y="5882392"/>
            <a:ext cx="1538210" cy="352698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4" name="กราฟิก 33">
            <a:extLst>
              <a:ext uri="{FF2B5EF4-FFF2-40B4-BE49-F238E27FC236}">
                <a16:creationId xmlns:a16="http://schemas.microsoft.com/office/drawing/2014/main" id="{6AF10445-595C-4CB0-A772-32924D6A2F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70" r="4780"/>
          <a:stretch/>
        </p:blipFill>
        <p:spPr>
          <a:xfrm>
            <a:off x="9400432" y="5890164"/>
            <a:ext cx="1538210" cy="352698"/>
          </a:xfrm>
          <a:prstGeom prst="round2SameRect">
            <a:avLst>
              <a:gd name="adj1" fmla="val 50000"/>
              <a:gd name="adj2" fmla="val 0"/>
            </a:avLst>
          </a:prstGeom>
        </p:spPr>
      </p:pic>
      <p:sp>
        <p:nvSpPr>
          <p:cNvPr id="35" name="วงรี 34">
            <a:extLst>
              <a:ext uri="{FF2B5EF4-FFF2-40B4-BE49-F238E27FC236}">
                <a16:creationId xmlns:a16="http://schemas.microsoft.com/office/drawing/2014/main" id="{D12B7078-1E4A-4342-9510-AC28C7814FE6}"/>
              </a:ext>
            </a:extLst>
          </p:cNvPr>
          <p:cNvSpPr/>
          <p:nvPr/>
        </p:nvSpPr>
        <p:spPr>
          <a:xfrm>
            <a:off x="1537011" y="2807490"/>
            <a:ext cx="1188000" cy="1188000"/>
          </a:xfrm>
          <a:prstGeom prst="ellipse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วงรี 35">
            <a:extLst>
              <a:ext uri="{FF2B5EF4-FFF2-40B4-BE49-F238E27FC236}">
                <a16:creationId xmlns:a16="http://schemas.microsoft.com/office/drawing/2014/main" id="{B1E08F9B-F742-4113-A734-25FA99A27E18}"/>
              </a:ext>
            </a:extLst>
          </p:cNvPr>
          <p:cNvSpPr/>
          <p:nvPr/>
        </p:nvSpPr>
        <p:spPr>
          <a:xfrm>
            <a:off x="6923854" y="2804460"/>
            <a:ext cx="1188000" cy="1188000"/>
          </a:xfrm>
          <a:prstGeom prst="ellipse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วงรี 36">
            <a:extLst>
              <a:ext uri="{FF2B5EF4-FFF2-40B4-BE49-F238E27FC236}">
                <a16:creationId xmlns:a16="http://schemas.microsoft.com/office/drawing/2014/main" id="{F7AAEB20-A7C7-494D-A813-53D3FC687702}"/>
              </a:ext>
            </a:extLst>
          </p:cNvPr>
          <p:cNvSpPr/>
          <p:nvPr/>
        </p:nvSpPr>
        <p:spPr>
          <a:xfrm>
            <a:off x="4205490" y="2351027"/>
            <a:ext cx="1188000" cy="1188000"/>
          </a:xfrm>
          <a:prstGeom prst="ellipse">
            <a:avLst/>
          </a:prstGeom>
          <a:noFill/>
          <a:ln w="28575">
            <a:solidFill>
              <a:srgbClr val="E6E7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วงรี 38">
            <a:extLst>
              <a:ext uri="{FF2B5EF4-FFF2-40B4-BE49-F238E27FC236}">
                <a16:creationId xmlns:a16="http://schemas.microsoft.com/office/drawing/2014/main" id="{C4D9F5D0-3D76-4CD6-9450-87629D93C31A}"/>
              </a:ext>
            </a:extLst>
          </p:cNvPr>
          <p:cNvSpPr/>
          <p:nvPr/>
        </p:nvSpPr>
        <p:spPr>
          <a:xfrm>
            <a:off x="9599104" y="2351027"/>
            <a:ext cx="1188000" cy="1188000"/>
          </a:xfrm>
          <a:prstGeom prst="ellipse">
            <a:avLst/>
          </a:prstGeom>
          <a:noFill/>
          <a:ln w="28575">
            <a:solidFill>
              <a:srgbClr val="E6E7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F6203B51-3F9C-4120-B36D-C5DBA81D867F}"/>
              </a:ext>
            </a:extLst>
          </p:cNvPr>
          <p:cNvSpPr txBox="1"/>
          <p:nvPr/>
        </p:nvSpPr>
        <p:spPr>
          <a:xfrm>
            <a:off x="1723377" y="3071460"/>
            <a:ext cx="832245" cy="71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102$</a:t>
            </a:r>
          </a:p>
          <a:p>
            <a:pPr algn="ctr"/>
            <a:r>
              <a:rPr lang="en-US" sz="20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Month</a:t>
            </a: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4EB6F156-0213-4BFE-ACC0-5C40BABF534E}"/>
              </a:ext>
            </a:extLst>
          </p:cNvPr>
          <p:cNvSpPr txBox="1"/>
          <p:nvPr/>
        </p:nvSpPr>
        <p:spPr>
          <a:xfrm>
            <a:off x="4378372" y="2585251"/>
            <a:ext cx="832245" cy="71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102$</a:t>
            </a:r>
          </a:p>
          <a:p>
            <a:pPr algn="ctr"/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Month</a:t>
            </a: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AA7B12F2-4F8F-4E37-A82A-F9D00FB3EE23}"/>
              </a:ext>
            </a:extLst>
          </p:cNvPr>
          <p:cNvSpPr txBox="1"/>
          <p:nvPr/>
        </p:nvSpPr>
        <p:spPr>
          <a:xfrm>
            <a:off x="7111851" y="3038684"/>
            <a:ext cx="832245" cy="71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102$</a:t>
            </a:r>
          </a:p>
          <a:p>
            <a:pPr algn="ctr"/>
            <a:r>
              <a:rPr lang="en-US" sz="20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Month</a:t>
            </a: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215B9E6F-395C-4E9A-87A2-E9FC62416C73}"/>
              </a:ext>
            </a:extLst>
          </p:cNvPr>
          <p:cNvSpPr txBox="1"/>
          <p:nvPr/>
        </p:nvSpPr>
        <p:spPr>
          <a:xfrm>
            <a:off x="9776981" y="2585251"/>
            <a:ext cx="832245" cy="71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102$</a:t>
            </a:r>
          </a:p>
          <a:p>
            <a:pPr algn="ctr"/>
            <a:r>
              <a:rPr lang="en-US" sz="2000" b="1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Month</a:t>
            </a:r>
          </a:p>
        </p:txBody>
      </p:sp>
    </p:spTree>
    <p:extLst>
      <p:ext uri="{BB962C8B-B14F-4D97-AF65-F5344CB8AC3E}">
        <p14:creationId xmlns:p14="http://schemas.microsoft.com/office/powerpoint/2010/main" val="1363983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F0904892-15DF-4942-A70A-DD3793AB78A0}"/>
              </a:ext>
            </a:extLst>
          </p:cNvPr>
          <p:cNvSpPr txBox="1"/>
          <p:nvPr/>
        </p:nvSpPr>
        <p:spPr>
          <a:xfrm>
            <a:off x="850883" y="1578707"/>
            <a:ext cx="5599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Ut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wisi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enim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ad minim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veniam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quis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nostrud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exerci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tation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ullamcorper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suscipit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lobortis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nisl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8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aliquip</a:t>
            </a:r>
            <a:r>
              <a:rPr lang="en-US" sz="18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8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1D0846D9-36B0-43DE-B259-16B0BBAAEE0C}"/>
              </a:ext>
            </a:extLst>
          </p:cNvPr>
          <p:cNvSpPr txBox="1"/>
          <p:nvPr/>
        </p:nvSpPr>
        <p:spPr>
          <a:xfrm>
            <a:off x="855075" y="806897"/>
            <a:ext cx="4423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</a:t>
            </a:r>
            <a:r>
              <a:rPr lang="en-US" sz="54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Details</a:t>
            </a:r>
          </a:p>
        </p:txBody>
      </p:sp>
      <p:pic>
        <p:nvPicPr>
          <p:cNvPr id="3" name="กราฟิก 2">
            <a:extLst>
              <a:ext uri="{FF2B5EF4-FFF2-40B4-BE49-F238E27FC236}">
                <a16:creationId xmlns:a16="http://schemas.microsoft.com/office/drawing/2014/main" id="{E4679E91-627A-4928-91D1-7376C6D87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947" y="5135774"/>
            <a:ext cx="877122" cy="877122"/>
          </a:xfrm>
          <a:prstGeom prst="rect">
            <a:avLst/>
          </a:prstGeom>
        </p:spPr>
      </p:pic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87B36A33-BFE0-4593-ADD2-55AA76400FA4}"/>
              </a:ext>
            </a:extLst>
          </p:cNvPr>
          <p:cNvSpPr txBox="1"/>
          <p:nvPr/>
        </p:nvSpPr>
        <p:spPr>
          <a:xfrm>
            <a:off x="1962433" y="5366162"/>
            <a:ext cx="4070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Ut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wisi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enim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ad minim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veniam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4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29" name="กราฟิก 28">
            <a:extLst>
              <a:ext uri="{FF2B5EF4-FFF2-40B4-BE49-F238E27FC236}">
                <a16:creationId xmlns:a16="http://schemas.microsoft.com/office/drawing/2014/main" id="{8524EDE6-1A57-4F0C-BED9-B169DABD4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947" y="3643536"/>
            <a:ext cx="877122" cy="877122"/>
          </a:xfrm>
          <a:prstGeom prst="rect">
            <a:avLst/>
          </a:prstGeom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DE268210-3A7E-4D84-8621-066FCFC4CD6B}"/>
              </a:ext>
            </a:extLst>
          </p:cNvPr>
          <p:cNvSpPr txBox="1"/>
          <p:nvPr/>
        </p:nvSpPr>
        <p:spPr>
          <a:xfrm>
            <a:off x="1960795" y="4999069"/>
            <a:ext cx="1749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98CE40CE-6AD0-41F3-83F6-5A13884C0618}"/>
              </a:ext>
            </a:extLst>
          </p:cNvPr>
          <p:cNvSpPr txBox="1"/>
          <p:nvPr/>
        </p:nvSpPr>
        <p:spPr>
          <a:xfrm>
            <a:off x="1962433" y="3898509"/>
            <a:ext cx="4070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Ut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wisi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enim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ad minim </a:t>
            </a:r>
            <a:r>
              <a:rPr lang="en-US" sz="14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veniam</a:t>
            </a:r>
            <a:r>
              <a:rPr lang="en-US" sz="14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14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B0F5C43B-32C7-43DC-B6FA-456A4CA28BB9}"/>
              </a:ext>
            </a:extLst>
          </p:cNvPr>
          <p:cNvSpPr txBox="1"/>
          <p:nvPr/>
        </p:nvSpPr>
        <p:spPr>
          <a:xfrm>
            <a:off x="1960795" y="3531416"/>
            <a:ext cx="1749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29B120B-E3EC-435B-A723-6DC1185175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7761519" y="3053857"/>
            <a:ext cx="3240000" cy="3240000"/>
          </a:xfrm>
          <a:prstGeom prst="diamond">
            <a:avLst/>
          </a:prstGeom>
          <a:ln w="76200">
            <a:solidFill>
              <a:srgbClr val="ED7D31"/>
            </a:solidFill>
          </a:ln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C369B67-1374-4238-820D-349DEEB423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5" t="2924" r="1275" b="1655"/>
          <a:stretch/>
        </p:blipFill>
        <p:spPr>
          <a:xfrm rot="16200000">
            <a:off x="8179553" y="622101"/>
            <a:ext cx="3099946" cy="3099946"/>
          </a:xfrm>
          <a:prstGeom prst="diamond">
            <a:avLst/>
          </a:prstGeom>
          <a:ln w="76200">
            <a:solidFill>
              <a:srgbClr val="ED7D31"/>
            </a:solidFill>
          </a:ln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85E38F5-0275-44E0-A1FF-77D3BAF2BE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6596585" y="1952350"/>
            <a:ext cx="2525221" cy="2525221"/>
          </a:xfrm>
          <a:prstGeom prst="diamond">
            <a:avLst/>
          </a:prstGeom>
          <a:ln w="76200">
            <a:solidFill>
              <a:srgbClr val="ED7D31"/>
            </a:solidFill>
          </a:ln>
        </p:spPr>
      </p:pic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BF1CDD0A-573A-4F12-95DD-844BA9DB1B67}"/>
              </a:ext>
            </a:extLst>
          </p:cNvPr>
          <p:cNvSpPr txBox="1"/>
          <p:nvPr/>
        </p:nvSpPr>
        <p:spPr>
          <a:xfrm>
            <a:off x="911103" y="3766874"/>
            <a:ext cx="80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01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F696BD0A-D05E-4FC3-9FE4-BA4C04E5A89E}"/>
              </a:ext>
            </a:extLst>
          </p:cNvPr>
          <p:cNvSpPr txBox="1"/>
          <p:nvPr/>
        </p:nvSpPr>
        <p:spPr>
          <a:xfrm>
            <a:off x="911102" y="5279293"/>
            <a:ext cx="80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50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767487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กราฟิก 30">
            <a:extLst>
              <a:ext uri="{FF2B5EF4-FFF2-40B4-BE49-F238E27FC236}">
                <a16:creationId xmlns:a16="http://schemas.microsoft.com/office/drawing/2014/main" id="{B1CF5C4B-E79C-4A72-A762-135A9ACE0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56" b="2445"/>
          <a:stretch/>
        </p:blipFill>
        <p:spPr>
          <a:xfrm>
            <a:off x="1" y="0"/>
            <a:ext cx="2887578" cy="4808274"/>
          </a:xfrm>
          <a:prstGeom prst="rect">
            <a:avLst/>
          </a:prstGeom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F0904892-15DF-4942-A70A-DD3793AB78A0}"/>
              </a:ext>
            </a:extLst>
          </p:cNvPr>
          <p:cNvSpPr txBox="1"/>
          <p:nvPr/>
        </p:nvSpPr>
        <p:spPr>
          <a:xfrm>
            <a:off x="5518151" y="1762876"/>
            <a:ext cx="5951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Lorem ipsum dolor sit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amet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consectetuer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adipiscing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elit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sed diam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nonummy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nibh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euismod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tincidunt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laoreet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dolore magna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aliquam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erat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volutpat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Ut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wisi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enim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ad minim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veniam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,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quis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nostrud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exerci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tation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ullamcorper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suscipit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lobortis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nisl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ut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aliquip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ex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ea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commodo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consequat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 Duis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autem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vel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eum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iriure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dolor in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hendrerit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in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vulputate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velit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esse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 </a:t>
            </a:r>
            <a:r>
              <a:rPr lang="en-US" sz="2000" spc="50" dirty="0" err="1">
                <a:latin typeface="DB BrandVoice X" panose="02000506090000020004" pitchFamily="2" charset="-34"/>
                <a:cs typeface="DB BrandVoice X" panose="02000506090000020004" pitchFamily="2" charset="-34"/>
              </a:rPr>
              <a:t>molestie</a:t>
            </a:r>
            <a:r>
              <a:rPr lang="en-US" sz="2000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.</a:t>
            </a:r>
            <a:endParaRPr lang="th-TH" sz="2000" spc="5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1D0846D9-36B0-43DE-B259-16B0BBAAEE0C}"/>
              </a:ext>
            </a:extLst>
          </p:cNvPr>
          <p:cNvSpPr txBox="1"/>
          <p:nvPr/>
        </p:nvSpPr>
        <p:spPr>
          <a:xfrm>
            <a:off x="5522344" y="991066"/>
            <a:ext cx="4423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More</a:t>
            </a:r>
            <a:r>
              <a:rPr lang="en-US" sz="5400" b="1" spc="50" dirty="0">
                <a:solidFill>
                  <a:srgbClr val="003399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Details</a:t>
            </a: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B0F5C43B-32C7-43DC-B6FA-456A4CA28BB9}"/>
              </a:ext>
            </a:extLst>
          </p:cNvPr>
          <p:cNvSpPr txBox="1"/>
          <p:nvPr/>
        </p:nvSpPr>
        <p:spPr>
          <a:xfrm>
            <a:off x="5442134" y="5810434"/>
            <a:ext cx="1532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506EE67-6EEE-425F-B95F-E62F8CB19F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98" t="26530" r="37512" b="23419"/>
          <a:stretch/>
        </p:blipFill>
        <p:spPr>
          <a:xfrm>
            <a:off x="677630" y="737627"/>
            <a:ext cx="4086875" cy="5382746"/>
          </a:xfrm>
          <a:prstGeom prst="rect">
            <a:avLst/>
          </a:prstGeom>
        </p:spPr>
      </p:pic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8258A2F0-4DA9-44FE-84DC-E5D54488A4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5775165"/>
              </p:ext>
            </p:extLst>
          </p:nvPr>
        </p:nvGraphicFramePr>
        <p:xfrm>
          <a:off x="5442134" y="4283535"/>
          <a:ext cx="1532478" cy="1684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แผนภูมิ 24">
            <a:extLst>
              <a:ext uri="{FF2B5EF4-FFF2-40B4-BE49-F238E27FC236}">
                <a16:creationId xmlns:a16="http://schemas.microsoft.com/office/drawing/2014/main" id="{59009B56-A088-44BB-8F7F-C1501679E5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0321297"/>
              </p:ext>
            </p:extLst>
          </p:nvPr>
        </p:nvGraphicFramePr>
        <p:xfrm>
          <a:off x="7652241" y="4283535"/>
          <a:ext cx="1532478" cy="1684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6" name="แผนภูมิ 25">
            <a:extLst>
              <a:ext uri="{FF2B5EF4-FFF2-40B4-BE49-F238E27FC236}">
                <a16:creationId xmlns:a16="http://schemas.microsoft.com/office/drawing/2014/main" id="{1E3293DF-377B-4F51-BA63-FF42537944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768991"/>
              </p:ext>
            </p:extLst>
          </p:nvPr>
        </p:nvGraphicFramePr>
        <p:xfrm>
          <a:off x="9862348" y="4283535"/>
          <a:ext cx="1532478" cy="1684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1005AFAF-5B04-46CD-9524-396247C4C5DA}"/>
              </a:ext>
            </a:extLst>
          </p:cNvPr>
          <p:cNvSpPr txBox="1"/>
          <p:nvPr/>
        </p:nvSpPr>
        <p:spPr>
          <a:xfrm>
            <a:off x="7652241" y="5810434"/>
            <a:ext cx="1532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339851FD-81B0-4556-B12E-4DBB3889171E}"/>
              </a:ext>
            </a:extLst>
          </p:cNvPr>
          <p:cNvSpPr txBox="1"/>
          <p:nvPr/>
        </p:nvSpPr>
        <p:spPr>
          <a:xfrm>
            <a:off x="9862348" y="5810434"/>
            <a:ext cx="1532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More Details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D36668D6-7742-4C7D-B0A1-5859D6BAF6B7}"/>
              </a:ext>
            </a:extLst>
          </p:cNvPr>
          <p:cNvSpPr txBox="1"/>
          <p:nvPr/>
        </p:nvSpPr>
        <p:spPr>
          <a:xfrm>
            <a:off x="10201763" y="4833358"/>
            <a:ext cx="853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50%</a:t>
            </a:r>
            <a:endParaRPr lang="en-US" sz="3200" spc="50" dirty="0">
              <a:solidFill>
                <a:srgbClr val="003399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3A60BD3E-7884-44A3-99F1-CC73F49BC381}"/>
              </a:ext>
            </a:extLst>
          </p:cNvPr>
          <p:cNvSpPr txBox="1"/>
          <p:nvPr/>
        </p:nvSpPr>
        <p:spPr>
          <a:xfrm>
            <a:off x="7991656" y="4833357"/>
            <a:ext cx="853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75%</a:t>
            </a:r>
            <a:endParaRPr lang="en-US" sz="3200" spc="50" dirty="0">
              <a:solidFill>
                <a:srgbClr val="003399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88DFE348-402B-419C-BCC6-71247B8B84B5}"/>
              </a:ext>
            </a:extLst>
          </p:cNvPr>
          <p:cNvSpPr txBox="1"/>
          <p:nvPr/>
        </p:nvSpPr>
        <p:spPr>
          <a:xfrm>
            <a:off x="5781549" y="4833357"/>
            <a:ext cx="853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50" dirty="0">
                <a:solidFill>
                  <a:srgbClr val="ED7D3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10%</a:t>
            </a:r>
            <a:endParaRPr lang="en-US" sz="3200" spc="50" dirty="0">
              <a:solidFill>
                <a:srgbClr val="003399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0821063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1744</Words>
  <Application>Microsoft Office PowerPoint</Application>
  <PresentationFormat>แบบจอกว้าง</PresentationFormat>
  <Paragraphs>219</Paragraphs>
  <Slides>20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DB BrandVoice X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Pimruthai Chaiwiset</dc:creator>
  <cp:lastModifiedBy>Pimruthai Chaiwiset</cp:lastModifiedBy>
  <cp:revision>126</cp:revision>
  <dcterms:created xsi:type="dcterms:W3CDTF">2023-10-11T02:13:19Z</dcterms:created>
  <dcterms:modified xsi:type="dcterms:W3CDTF">2024-01-05T01:15:20Z</dcterms:modified>
</cp:coreProperties>
</file>